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32"/>
  </p:notesMasterIdLst>
  <p:handoutMasterIdLst>
    <p:handoutMasterId r:id="rId33"/>
  </p:handoutMasterIdLst>
  <p:sldIdLst>
    <p:sldId id="256" r:id="rId2"/>
    <p:sldId id="307" r:id="rId3"/>
    <p:sldId id="261" r:id="rId4"/>
    <p:sldId id="303" r:id="rId5"/>
    <p:sldId id="304" r:id="rId6"/>
    <p:sldId id="305" r:id="rId7"/>
    <p:sldId id="306" r:id="rId8"/>
    <p:sldId id="309" r:id="rId9"/>
    <p:sldId id="276" r:id="rId10"/>
    <p:sldId id="313" r:id="rId11"/>
    <p:sldId id="269" r:id="rId12"/>
    <p:sldId id="308" r:id="rId13"/>
    <p:sldId id="274" r:id="rId14"/>
    <p:sldId id="272" r:id="rId15"/>
    <p:sldId id="312" r:id="rId16"/>
    <p:sldId id="283" r:id="rId17"/>
    <p:sldId id="300" r:id="rId18"/>
    <p:sldId id="298" r:id="rId19"/>
    <p:sldId id="263" r:id="rId20"/>
    <p:sldId id="286" r:id="rId21"/>
    <p:sldId id="292" r:id="rId22"/>
    <p:sldId id="301" r:id="rId23"/>
    <p:sldId id="302" r:id="rId24"/>
    <p:sldId id="314" r:id="rId25"/>
    <p:sldId id="271" r:id="rId26"/>
    <p:sldId id="291" r:id="rId27"/>
    <p:sldId id="311" r:id="rId28"/>
    <p:sldId id="294" r:id="rId29"/>
    <p:sldId id="290" r:id="rId30"/>
    <p:sldId id="28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239" autoAdjust="0"/>
    <p:restoredTop sz="93317" autoAdjust="0"/>
  </p:normalViewPr>
  <p:slideViewPr>
    <p:cSldViewPr>
      <p:cViewPr>
        <p:scale>
          <a:sx n="90" d="100"/>
          <a:sy n="90" d="100"/>
        </p:scale>
        <p:origin x="-1914" y="-4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0B441D-ABED-49CC-8F49-99BE0D0DE603}" type="datetimeFigureOut">
              <a:rPr lang="en-US" smtClean="0"/>
              <a:t>7/20/2014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AE12A5-E282-4912-ABE7-BE2AC2DADC88}" type="slidenum">
              <a:rPr lang="en-US" smtClean="0"/>
              <a:t>‹#›</a:t>
            </a:fld>
            <a:endParaRPr lang="en-US"/>
          </a:p>
        </p:txBody>
      </p:sp>
    </p:spTree>
    <p:extLst>
      <p:ext uri="{BB962C8B-B14F-4D97-AF65-F5344CB8AC3E}">
        <p14:creationId xmlns:p14="http://schemas.microsoft.com/office/powerpoint/2010/main" val="3994277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E5FE86C-8618-4F92-9DC7-9056E3E5E624}" type="datetimeFigureOut">
              <a:rPr lang="en-US"/>
              <a:pPr>
                <a:defRPr/>
              </a:pPr>
              <a:t>7/20/2014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cs typeface="+mn-cs"/>
              </a:defRPr>
            </a:lvl1pPr>
          </a:lstStyle>
          <a:p>
            <a:pPr>
              <a:defRPr/>
            </a:pPr>
            <a:fld id="{B3822AD5-B9AC-43B4-9733-0596401B30B7}" type="slidenum">
              <a:rPr lang="en-US"/>
              <a:pPr>
                <a:defRPr/>
              </a:pPr>
              <a:t>‹#›</a:t>
            </a:fld>
            <a:endParaRPr lang="en-US"/>
          </a:p>
        </p:txBody>
      </p:sp>
    </p:spTree>
    <p:extLst>
      <p:ext uri="{BB962C8B-B14F-4D97-AF65-F5344CB8AC3E}">
        <p14:creationId xmlns:p14="http://schemas.microsoft.com/office/powerpoint/2010/main" val="3887044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a:lstStyle/>
          <a:p>
            <a:pPr eaLnBrk="1" hangingPunct="1"/>
            <a:endParaRPr lang="en-US"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a:lstStyle/>
          <a:p>
            <a:pPr eaLnBrk="1" hangingPunct="1"/>
            <a:r>
              <a:rPr lang="en-US" altLang="zh-CN" smtClean="0"/>
              <a:t>Individualism: “Be your own person”, We are engrossed with ourselves, story about the 4 men bowing their heads at Dennys…turns out they were on their iphones</a:t>
            </a:r>
          </a:p>
          <a:p>
            <a:pPr eaLnBrk="1" hangingPunct="1"/>
            <a:r>
              <a:rPr lang="en-US" altLang="zh-CN" smtClean="0"/>
              <a:t>Existentialism: Self absorbed, World revolves around me, having an experience that is all about self and neglects all others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a:lstStyle/>
          <a:p>
            <a:pPr eaLnBrk="1" hangingPunct="1">
              <a:spcBef>
                <a:spcPct val="0"/>
              </a:spcBef>
            </a:pPr>
            <a:endParaRPr lang="en-US" altLang="zh-CN" smtClean="0"/>
          </a:p>
        </p:txBody>
      </p:sp>
      <p:sp>
        <p:nvSpPr>
          <p:cNvPr id="2457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78315D48-931F-4F7F-AD92-D370B0EC547D}" type="slidenum">
              <a:rPr lang="en-US" altLang="zh-CN" sz="1200">
                <a:latin typeface="+mn-lt"/>
              </a:rPr>
              <a:pPr algn="r">
                <a:defRPr/>
              </a:pPr>
              <a:t>18</a:t>
            </a:fld>
            <a:endParaRPr lang="en-US" altLang="zh-CN"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a:lstStyle/>
          <a:p>
            <a:pPr eaLnBrk="1" hangingPunct="1"/>
            <a:r>
              <a:rPr lang="en-US" altLang="zh-CN" smtClean="0"/>
              <a:t>Let’s draw a line in the sand with some goals for our children: age 4, ask grandpa what his favorite verse is, ask grandma what her grandma was like, etc.  Age 8: shake hands with the elders and say “Hello, how are you today?”, Age 12: sit down with a parent, grandparent, elders to ask deeper spiritual questions “who is your favorite biblical person and why”, “Why was David a man after God’s own heart?”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dt" sz="half" idx="10"/>
          </p:nvPr>
        </p:nvSpPr>
        <p:spPr>
          <a:ln/>
        </p:spPr>
        <p:txBody>
          <a:bodyPr/>
          <a:lstStyle>
            <a:lvl1pPr>
              <a:defRPr/>
            </a:lvl1pPr>
          </a:lstStyle>
          <a:p>
            <a:pPr>
              <a:defRPr/>
            </a:pPr>
            <a:fld id="{1E36E1EC-4F85-41D1-A631-E1002957822F}" type="datetime1">
              <a:rPr lang="en-US"/>
              <a:pPr>
                <a:defRPr/>
              </a:pPr>
              <a:t>7/20/2014</a:t>
            </a:fld>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E5310F41-4C3B-444B-BE2E-48804747FEE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46E71B41-A0AD-4B6D-B589-F2F9E215BF42}" type="datetime1">
              <a:rPr lang="en-US"/>
              <a:pPr>
                <a:defRPr/>
              </a:pPr>
              <a:t>7/20/2014</a:t>
            </a:fld>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5B727720-28E9-4F90-BAD6-FD252627DDFA}"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2A798D06-232B-43B0-A25B-90FA3F833A39}" type="datetime1">
              <a:rPr lang="en-US"/>
              <a:pPr>
                <a:defRPr/>
              </a:pPr>
              <a:t>7/20/2014</a:t>
            </a:fld>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9CE3064D-4E8E-4131-AF8B-18FE3E5F3904}"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fld id="{49F7AAB8-DE9F-4B1A-A1F8-4DDA228CC852}" type="datetime1">
              <a:rPr lang="en-US"/>
              <a:pPr>
                <a:defRPr/>
              </a:pPr>
              <a:t>7/20/2014</a:t>
            </a:fld>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7C01D1C3-D268-4E09-AACD-AC4A4B46C6DA}"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fld id="{EBCCD665-B1A3-4517-BBD0-CFFB33117C48}" type="datetime1">
              <a:rPr lang="en-US"/>
              <a:pPr>
                <a:defRPr/>
              </a:pPr>
              <a:t>7/20/2014</a:t>
            </a:fld>
            <a:endParaRPr lang="en-US" altLang="zh-CN"/>
          </a:p>
        </p:txBody>
      </p:sp>
      <p:sp>
        <p:nvSpPr>
          <p:cNvPr id="5"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1"/>
          <p:cNvSpPr>
            <a:spLocks noGrp="1" noChangeArrowheads="1"/>
          </p:cNvSpPr>
          <p:nvPr>
            <p:ph type="sldNum" sz="quarter" idx="12"/>
          </p:nvPr>
        </p:nvSpPr>
        <p:spPr>
          <a:ln/>
        </p:spPr>
        <p:txBody>
          <a:bodyPr/>
          <a:lstStyle>
            <a:lvl1pPr>
              <a:defRPr/>
            </a:lvl1pPr>
          </a:lstStyle>
          <a:p>
            <a:pPr>
              <a:defRPr/>
            </a:pPr>
            <a:fld id="{FFEC07E5-1C79-44E1-9835-525FCEBE78CA}"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fld id="{594750AE-CF62-495D-838D-61D5067FA1D6}" type="datetime1">
              <a:rPr lang="en-US"/>
              <a:pPr>
                <a:defRPr/>
              </a:pPr>
              <a:t>7/20/2014</a:t>
            </a:fld>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CD32F6D4-FC5F-448D-AA2A-06017ADB93F3}"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fld id="{0498BD8B-7547-4EB4-A252-A34CD5494A11}" type="datetime1">
              <a:rPr lang="en-US"/>
              <a:pPr>
                <a:defRPr/>
              </a:pPr>
              <a:t>7/20/2014</a:t>
            </a:fld>
            <a:endParaRPr lang="en-US" altLang="zh-CN"/>
          </a:p>
        </p:txBody>
      </p:sp>
      <p:sp>
        <p:nvSpPr>
          <p:cNvPr id="8"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1"/>
          <p:cNvSpPr>
            <a:spLocks noGrp="1" noChangeArrowheads="1"/>
          </p:cNvSpPr>
          <p:nvPr>
            <p:ph type="sldNum" sz="quarter" idx="12"/>
          </p:nvPr>
        </p:nvSpPr>
        <p:spPr>
          <a:ln/>
        </p:spPr>
        <p:txBody>
          <a:bodyPr/>
          <a:lstStyle>
            <a:lvl1pPr>
              <a:defRPr/>
            </a:lvl1pPr>
          </a:lstStyle>
          <a:p>
            <a:pPr>
              <a:defRPr/>
            </a:pPr>
            <a:fld id="{0652236D-F075-4678-A699-B52B66665167}"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fld id="{19B34C77-F244-4279-B714-FFD97EACB27B}" type="datetime1">
              <a:rPr lang="en-US"/>
              <a:pPr>
                <a:defRPr/>
              </a:pPr>
              <a:t>7/20/2014</a:t>
            </a:fld>
            <a:endParaRPr lang="en-US" altLang="zh-CN"/>
          </a:p>
        </p:txBody>
      </p:sp>
      <p:sp>
        <p:nvSpPr>
          <p:cNvPr id="4"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1"/>
          <p:cNvSpPr>
            <a:spLocks noGrp="1" noChangeArrowheads="1"/>
          </p:cNvSpPr>
          <p:nvPr>
            <p:ph type="sldNum" sz="quarter" idx="12"/>
          </p:nvPr>
        </p:nvSpPr>
        <p:spPr>
          <a:ln/>
        </p:spPr>
        <p:txBody>
          <a:bodyPr/>
          <a:lstStyle>
            <a:lvl1pPr>
              <a:defRPr/>
            </a:lvl1pPr>
          </a:lstStyle>
          <a:p>
            <a:pPr>
              <a:defRPr/>
            </a:pPr>
            <a:fld id="{2DCCF120-982E-4FA7-B6D1-FDB46351BBAC}"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fld id="{4543977B-3CB2-45DC-8BD9-914D587B7632}" type="datetime1">
              <a:rPr lang="en-US"/>
              <a:pPr>
                <a:defRPr/>
              </a:pPr>
              <a:t>7/20/2014</a:t>
            </a:fld>
            <a:endParaRPr lang="en-US" altLang="zh-CN"/>
          </a:p>
        </p:txBody>
      </p:sp>
      <p:sp>
        <p:nvSpPr>
          <p:cNvPr id="3"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1"/>
          <p:cNvSpPr>
            <a:spLocks noGrp="1" noChangeArrowheads="1"/>
          </p:cNvSpPr>
          <p:nvPr>
            <p:ph type="sldNum" sz="quarter" idx="12"/>
          </p:nvPr>
        </p:nvSpPr>
        <p:spPr>
          <a:ln/>
        </p:spPr>
        <p:txBody>
          <a:bodyPr/>
          <a:lstStyle>
            <a:lvl1pPr>
              <a:defRPr/>
            </a:lvl1pPr>
          </a:lstStyle>
          <a:p>
            <a:pPr>
              <a:defRPr/>
            </a:pPr>
            <a:fld id="{EA3A63FC-5FD3-44D9-923B-E4D5325147FD}"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A3B6941F-0402-4166-BA93-632E24FE9317}" type="datetime1">
              <a:rPr lang="en-US"/>
              <a:pPr>
                <a:defRPr/>
              </a:pPr>
              <a:t>7/20/2014</a:t>
            </a:fld>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46D5ACBC-AF28-4768-AEBA-66F8F152B6E7}"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fld id="{0EF9087D-23BB-4EC8-935E-3A7EA2F9D5B7}" type="datetime1">
              <a:rPr lang="en-US"/>
              <a:pPr>
                <a:defRPr/>
              </a:pPr>
              <a:t>7/20/2014</a:t>
            </a:fld>
            <a:endParaRPr lang="en-US" altLang="zh-CN"/>
          </a:p>
        </p:txBody>
      </p:sp>
      <p:sp>
        <p:nvSpPr>
          <p:cNvPr id="6" name="Rectangle 10"/>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1"/>
          <p:cNvSpPr>
            <a:spLocks noGrp="1" noChangeArrowheads="1"/>
          </p:cNvSpPr>
          <p:nvPr>
            <p:ph type="sldNum" sz="quarter" idx="12"/>
          </p:nvPr>
        </p:nvSpPr>
        <p:spPr>
          <a:ln/>
        </p:spPr>
        <p:txBody>
          <a:bodyPr/>
          <a:lstStyle>
            <a:lvl1pPr>
              <a:defRPr/>
            </a:lvl1pPr>
          </a:lstStyle>
          <a:p>
            <a:pPr>
              <a:defRPr/>
            </a:pPr>
            <a:fld id="{2909D987-1FE7-4A19-BB34-E55202D5101C}"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18787"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en-US" altLang="zh-CN" sz="2400">
                <a:latin typeface="Times New Roman" pitchFamily="18" charset="0"/>
                <a:ea typeface="宋体" pitchFamily="2" charset="-122"/>
              </a:endParaRPr>
            </a:p>
          </p:txBody>
        </p:sp>
        <p:grpSp>
          <p:nvGrpSpPr>
            <p:cNvPr id="1034" name="Group 4"/>
            <p:cNvGrpSpPr>
              <a:grpSpLocks/>
            </p:cNvGrpSpPr>
            <p:nvPr/>
          </p:nvGrpSpPr>
          <p:grpSpPr bwMode="auto">
            <a:xfrm>
              <a:off x="240" y="893"/>
              <a:ext cx="5232" cy="115"/>
              <a:chOff x="240" y="893"/>
              <a:chExt cx="5232" cy="115"/>
            </a:xfrm>
          </p:grpSpPr>
          <p:sp>
            <p:nvSpPr>
              <p:cNvPr id="118789"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en-US" altLang="zh-CN" sz="2400">
                  <a:latin typeface="Times New Roman" pitchFamily="18" charset="0"/>
                  <a:ea typeface="宋体" pitchFamily="2" charset="-122"/>
                </a:endParaRPr>
              </a:p>
            </p:txBody>
          </p:sp>
          <p:sp>
            <p:nvSpPr>
              <p:cNvPr id="118790"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1879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a typeface="宋体" pitchFamily="2" charset="-122"/>
              </a:defRPr>
            </a:lvl1pPr>
          </a:lstStyle>
          <a:p>
            <a:pPr>
              <a:defRPr/>
            </a:pPr>
            <a:fld id="{1F85A33E-3E7C-44FA-A043-2D41680309C2}" type="datetime1">
              <a:rPr lang="en-US"/>
              <a:pPr>
                <a:defRPr/>
              </a:pPr>
              <a:t>7/20/2014</a:t>
            </a:fld>
            <a:endParaRPr lang="en-US" altLang="zh-CN"/>
          </a:p>
        </p:txBody>
      </p:sp>
      <p:sp>
        <p:nvSpPr>
          <p:cNvPr id="11879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a typeface="宋体" pitchFamily="2" charset="-122"/>
              </a:defRPr>
            </a:lvl1pPr>
          </a:lstStyle>
          <a:p>
            <a:pPr>
              <a:defRPr/>
            </a:pPr>
            <a:endParaRPr lang="en-US" altLang="zh-CN"/>
          </a:p>
        </p:txBody>
      </p:sp>
      <p:sp>
        <p:nvSpPr>
          <p:cNvPr id="118795" name="Rectangle 11"/>
          <p:cNvSpPr>
            <a:spLocks noGrp="1" noChangeArrowheads="1"/>
          </p:cNvSpPr>
          <p:nvPr>
            <p:ph type="sldNum" sz="quarter" idx="4"/>
          </p:nvPr>
        </p:nvSpPr>
        <p:spPr bwMode="auto">
          <a:xfrm>
            <a:off x="7162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a typeface="宋体" pitchFamily="2" charset="-122"/>
              </a:defRPr>
            </a:lvl1pPr>
          </a:lstStyle>
          <a:p>
            <a:pPr>
              <a:defRPr/>
            </a:pPr>
            <a:fld id="{A70B19A2-9D92-4242-B20D-FE3DDDB7750A}" type="slidenum">
              <a:rPr lang="en-US" altLang="zh-CN"/>
              <a:pPr>
                <a:defRPr/>
              </a:pPr>
              <a:t>‹#›</a:t>
            </a:fld>
            <a:endParaRPr lang="en-US" altLang="zh-CN"/>
          </a:p>
        </p:txBody>
      </p:sp>
      <p:sp>
        <p:nvSpPr>
          <p:cNvPr id="118796"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34" r:id="rId1"/>
    <p:sldLayoutId id="2147483733" r:id="rId2"/>
    <p:sldLayoutId id="2147483732" r:id="rId3"/>
    <p:sldLayoutId id="2147483731" r:id="rId4"/>
    <p:sldLayoutId id="2147483730" r:id="rId5"/>
    <p:sldLayoutId id="2147483729" r:id="rId6"/>
    <p:sldLayoutId id="2147483728" r:id="rId7"/>
    <p:sldLayoutId id="2147483727" r:id="rId8"/>
    <p:sldLayoutId id="2147483726" r:id="rId9"/>
    <p:sldLayoutId id="2147483725" r:id="rId10"/>
    <p:sldLayoutId id="214748372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eaLnBrk="0" fontAlgn="base" hangingPunct="0">
        <a:spcBef>
          <a:spcPct val="0"/>
        </a:spcBef>
        <a:spcAft>
          <a:spcPct val="0"/>
        </a:spcAft>
        <a:defRPr sz="4200">
          <a:solidFill>
            <a:schemeClr val="tx2"/>
          </a:solidFill>
          <a:latin typeface="Times New Roman" pitchFamily="18" charset="0"/>
          <a:cs typeface="Arial" charset="0"/>
        </a:defRPr>
      </a:lvl6pPr>
      <a:lvl7pPr marL="914400" algn="l" rtl="0" eaLnBrk="0" fontAlgn="base" hangingPunct="0">
        <a:spcBef>
          <a:spcPct val="0"/>
        </a:spcBef>
        <a:spcAft>
          <a:spcPct val="0"/>
        </a:spcAft>
        <a:defRPr sz="4200">
          <a:solidFill>
            <a:schemeClr val="tx2"/>
          </a:solidFill>
          <a:latin typeface="Times New Roman" pitchFamily="18" charset="0"/>
          <a:cs typeface="Arial" charset="0"/>
        </a:defRPr>
      </a:lvl7pPr>
      <a:lvl8pPr marL="1371600" algn="l" rtl="0" eaLnBrk="0" fontAlgn="base" hangingPunct="0">
        <a:spcBef>
          <a:spcPct val="0"/>
        </a:spcBef>
        <a:spcAft>
          <a:spcPct val="0"/>
        </a:spcAft>
        <a:defRPr sz="4200">
          <a:solidFill>
            <a:schemeClr val="tx2"/>
          </a:solidFill>
          <a:latin typeface="Times New Roman" pitchFamily="18" charset="0"/>
          <a:cs typeface="Arial" charset="0"/>
        </a:defRPr>
      </a:lvl8pPr>
      <a:lvl9pPr marL="1828800" algn="l" rtl="0" eaLnBrk="0" fontAlgn="base" hangingPunct="0">
        <a:spcBef>
          <a:spcPct val="0"/>
        </a:spcBef>
        <a:spcAft>
          <a:spcPct val="0"/>
        </a:spcAft>
        <a:defRPr sz="42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1"/>
          <p:cNvSpPr>
            <a:spLocks noGrp="1" noChangeArrowheads="1"/>
          </p:cNvSpPr>
          <p:nvPr>
            <p:ph type="sldNum" sz="quarter" idx="12"/>
          </p:nvPr>
        </p:nvSpPr>
        <p:spPr>
          <a:noFill/>
        </p:spPr>
        <p:txBody>
          <a:bodyPr/>
          <a:lstStyle/>
          <a:p>
            <a:fld id="{F43236D4-36DD-4A2F-AACD-4C95A96745E5}" type="slidenum">
              <a:rPr lang="en-US" altLang="zh-CN" smtClean="0"/>
              <a:pPr/>
              <a:t>1</a:t>
            </a:fld>
            <a:endParaRPr lang="en-US" altLang="zh-CN" smtClean="0"/>
          </a:p>
        </p:txBody>
      </p:sp>
      <p:sp>
        <p:nvSpPr>
          <p:cNvPr id="14338" name="Title 1"/>
          <p:cNvSpPr>
            <a:spLocks noGrp="1"/>
          </p:cNvSpPr>
          <p:nvPr>
            <p:ph type="ctrTitle" idx="4294967295"/>
          </p:nvPr>
        </p:nvSpPr>
        <p:spPr>
          <a:xfrm>
            <a:off x="685800" y="2130425"/>
            <a:ext cx="8153400" cy="1470025"/>
          </a:xfrm>
        </p:spPr>
        <p:txBody>
          <a:bodyPr/>
          <a:lstStyle/>
          <a:p>
            <a:pPr algn="ctr" eaLnBrk="1" hangingPunct="1"/>
            <a:r>
              <a:rPr lang="en-US" altLang="zh-CN" sz="4400" b="1" dirty="0" smtClean="0">
                <a:ea typeface="宋体" pitchFamily="2" charset="-122"/>
              </a:rPr>
              <a:t>Children’s Children</a:t>
            </a:r>
            <a:br>
              <a:rPr lang="en-US" altLang="zh-CN" sz="4400" b="1" dirty="0" smtClean="0">
                <a:ea typeface="宋体" pitchFamily="2" charset="-122"/>
              </a:rPr>
            </a:br>
            <a:r>
              <a:rPr lang="en-US" altLang="zh-CN" sz="4800" b="1" dirty="0" smtClean="0">
                <a:ea typeface="宋体" pitchFamily="2" charset="-122"/>
              </a:rPr>
              <a:t/>
            </a:r>
            <a:br>
              <a:rPr lang="en-US" altLang="zh-CN" sz="4800" b="1" dirty="0" smtClean="0">
                <a:ea typeface="宋体" pitchFamily="2" charset="-122"/>
              </a:rPr>
            </a:br>
            <a:r>
              <a:rPr lang="en-US" altLang="zh-CN" sz="3200" b="1" i="1" dirty="0" smtClean="0">
                <a:ea typeface="宋体" pitchFamily="2" charset="-122"/>
              </a:rPr>
              <a:t>A </a:t>
            </a:r>
            <a:r>
              <a:rPr lang="en-US" altLang="zh-CN" sz="3200" b="1" i="1" u="sng" dirty="0" smtClean="0">
                <a:ea typeface="宋体" pitchFamily="2" charset="-122"/>
              </a:rPr>
              <a:t>Biblical</a:t>
            </a:r>
            <a:r>
              <a:rPr lang="en-US" altLang="zh-CN" sz="3200" b="1" i="1" dirty="0" smtClean="0">
                <a:ea typeface="宋体" pitchFamily="2" charset="-122"/>
              </a:rPr>
              <a:t> Vision for </a:t>
            </a:r>
            <a:r>
              <a:rPr lang="en-US" altLang="zh-CN" sz="3200" b="1" i="1" dirty="0" smtClean="0">
                <a:ea typeface="宋体" pitchFamily="2" charset="-122"/>
              </a:rPr>
              <a:t>Generational </a:t>
            </a:r>
            <a:r>
              <a:rPr lang="en-US" altLang="zh-CN" sz="3200" b="1" i="1" dirty="0" smtClean="0">
                <a:ea typeface="宋体" pitchFamily="2" charset="-122"/>
              </a:rPr>
              <a:t>Faithfulness</a:t>
            </a:r>
            <a:endParaRPr lang="en-US" altLang="zh-CN" sz="4000" b="1" i="1" dirty="0" smtClean="0">
              <a:ea typeface="宋体" pitchFamily="2" charset="-122"/>
            </a:endParaRPr>
          </a:p>
        </p:txBody>
      </p:sp>
      <p:sp>
        <p:nvSpPr>
          <p:cNvPr id="14339" name="Subtitle 2"/>
          <p:cNvSpPr>
            <a:spLocks noGrp="1"/>
          </p:cNvSpPr>
          <p:nvPr>
            <p:ph type="subTitle" idx="4294967295"/>
          </p:nvPr>
        </p:nvSpPr>
        <p:spPr>
          <a:xfrm>
            <a:off x="2184400" y="5638800"/>
            <a:ext cx="6045200" cy="1000125"/>
          </a:xfrm>
        </p:spPr>
        <p:txBody>
          <a:bodyPr/>
          <a:lstStyle/>
          <a:p>
            <a:pPr marL="0" indent="0" algn="r" eaLnBrk="1" hangingPunct="1">
              <a:buFont typeface="Wingdings" pitchFamily="2" charset="2"/>
              <a:buNone/>
            </a:pPr>
            <a:r>
              <a:rPr lang="en-US" altLang="zh-CN" sz="2000" smtClean="0">
                <a:ea typeface="宋体" pitchFamily="2" charset="-122"/>
              </a:rPr>
              <a:t>July 2014   CC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Humanism Defined</a:t>
            </a:r>
            <a:endParaRPr lang="en-US" dirty="0"/>
          </a:p>
        </p:txBody>
      </p:sp>
      <p:sp>
        <p:nvSpPr>
          <p:cNvPr id="4" name="Content Placeholder 3"/>
          <p:cNvSpPr>
            <a:spLocks noGrp="1"/>
          </p:cNvSpPr>
          <p:nvPr>
            <p:ph idx="1"/>
          </p:nvPr>
        </p:nvSpPr>
        <p:spPr>
          <a:xfrm>
            <a:off x="762000" y="1600200"/>
            <a:ext cx="8077200" cy="4530725"/>
          </a:xfrm>
        </p:spPr>
        <p:txBody>
          <a:bodyPr/>
          <a:lstStyle/>
          <a:p>
            <a:pPr marL="0" indent="0">
              <a:buNone/>
            </a:pPr>
            <a:r>
              <a:rPr lang="en-US" sz="2400" i="1" dirty="0" smtClean="0">
                <a:solidFill>
                  <a:schemeClr val="tx2"/>
                </a:solidFill>
              </a:rPr>
              <a:t>Google Definition</a:t>
            </a:r>
          </a:p>
          <a:p>
            <a:pPr marL="0" indent="0">
              <a:buNone/>
            </a:pPr>
            <a:r>
              <a:rPr lang="en-US" sz="2400" i="1" dirty="0" smtClean="0">
                <a:solidFill>
                  <a:schemeClr val="tx2"/>
                </a:solidFill>
              </a:rPr>
              <a:t>An </a:t>
            </a:r>
            <a:r>
              <a:rPr lang="en-US" sz="2400" i="1" dirty="0">
                <a:solidFill>
                  <a:schemeClr val="tx2"/>
                </a:solidFill>
              </a:rPr>
              <a:t>outlook or system of thought attaching prime importance to human rather than divine or supernatural matters. Humanist beliefs stress the potential value and goodness of human beings, emphasize common human needs, and seek </a:t>
            </a:r>
            <a:r>
              <a:rPr lang="en-US" sz="2400" i="1" dirty="0" smtClean="0">
                <a:solidFill>
                  <a:schemeClr val="tx2"/>
                </a:solidFill>
              </a:rPr>
              <a:t>solely </a:t>
            </a:r>
            <a:r>
              <a:rPr lang="en-US" sz="2400" i="1" dirty="0">
                <a:solidFill>
                  <a:schemeClr val="tx2"/>
                </a:solidFill>
              </a:rPr>
              <a:t>rational ways of solving human problems</a:t>
            </a:r>
            <a:r>
              <a:rPr lang="en-US" sz="2400" i="1" dirty="0" smtClean="0">
                <a:solidFill>
                  <a:schemeClr val="tx2"/>
                </a:solidFill>
              </a:rPr>
              <a:t>.</a:t>
            </a:r>
          </a:p>
          <a:p>
            <a:pPr>
              <a:buFontTx/>
              <a:buChar char="-"/>
            </a:pPr>
            <a:r>
              <a:rPr lang="en-US" sz="2400" i="1" dirty="0" smtClean="0">
                <a:solidFill>
                  <a:schemeClr val="tx2"/>
                </a:solidFill>
              </a:rPr>
              <a:t>Who needs God, I’ve got it under control.</a:t>
            </a:r>
          </a:p>
          <a:p>
            <a:pPr marL="0" indent="0">
              <a:buNone/>
            </a:pPr>
            <a:endParaRPr lang="en-US" altLang="zh-CN" sz="2200" b="1" dirty="0" smtClean="0">
              <a:ea typeface="宋体" pitchFamily="2" charset="-122"/>
            </a:endParaRPr>
          </a:p>
          <a:p>
            <a:pPr marL="0" indent="0">
              <a:buNone/>
            </a:pPr>
            <a:r>
              <a:rPr lang="en-US" altLang="zh-CN" sz="2400" b="1" dirty="0" smtClean="0">
                <a:ea typeface="宋体" pitchFamily="2" charset="-122"/>
              </a:rPr>
              <a:t>Col </a:t>
            </a:r>
            <a:r>
              <a:rPr lang="en-US" altLang="zh-CN" sz="2400" b="1" dirty="0">
                <a:ea typeface="宋体" pitchFamily="2" charset="-122"/>
              </a:rPr>
              <a:t>2:8 </a:t>
            </a:r>
            <a:r>
              <a:rPr lang="en-US" altLang="zh-CN" sz="2400" dirty="0">
                <a:ea typeface="宋体" pitchFamily="2" charset="-122"/>
              </a:rPr>
              <a:t>Beware lest anyone </a:t>
            </a:r>
            <a:r>
              <a:rPr lang="en-US" altLang="zh-CN" sz="2400" u="sng" dirty="0">
                <a:ea typeface="宋体" pitchFamily="2" charset="-122"/>
              </a:rPr>
              <a:t>cheat you through philosophy </a:t>
            </a:r>
            <a:r>
              <a:rPr lang="en-US" altLang="zh-CN" sz="2400" dirty="0">
                <a:ea typeface="宋体" pitchFamily="2" charset="-122"/>
              </a:rPr>
              <a:t>and empty deceit, according to the tradition of men, according to the basic principles of the world, and not according to Christ.</a:t>
            </a:r>
            <a:endParaRPr lang="en-US" altLang="zh-CN" sz="2400" dirty="0">
              <a:solidFill>
                <a:schemeClr val="tx2"/>
              </a:solidFill>
              <a:ea typeface="宋体" pitchFamily="2" charset="-122"/>
            </a:endParaRPr>
          </a:p>
          <a:p>
            <a:pPr>
              <a:buFontTx/>
              <a:buChar char="-"/>
            </a:pPr>
            <a:endParaRPr lang="en-US" sz="2400" i="1" dirty="0" smtClean="0">
              <a:solidFill>
                <a:schemeClr val="tx2"/>
              </a:solidFill>
            </a:endParaRPr>
          </a:p>
        </p:txBody>
      </p:sp>
      <p:sp>
        <p:nvSpPr>
          <p:cNvPr id="2" name="Slide Number Placeholder 1"/>
          <p:cNvSpPr>
            <a:spLocks noGrp="1"/>
          </p:cNvSpPr>
          <p:nvPr>
            <p:ph type="sldNum" sz="quarter" idx="12"/>
          </p:nvPr>
        </p:nvSpPr>
        <p:spPr/>
        <p:txBody>
          <a:bodyPr/>
          <a:lstStyle/>
          <a:p>
            <a:pPr>
              <a:defRPr/>
            </a:pPr>
            <a:fld id="{EA3A63FC-5FD3-44D9-923B-E4D5325147FD}" type="slidenum">
              <a:rPr lang="en-US" altLang="zh-CN" smtClean="0"/>
              <a:pPr>
                <a:defRPr/>
              </a:pPr>
              <a:t>10</a:t>
            </a:fld>
            <a:endParaRPr lang="en-US" altLang="zh-CN"/>
          </a:p>
        </p:txBody>
      </p:sp>
    </p:spTree>
    <p:extLst>
      <p:ext uri="{BB962C8B-B14F-4D97-AF65-F5344CB8AC3E}">
        <p14:creationId xmlns:p14="http://schemas.microsoft.com/office/powerpoint/2010/main" val="1755723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5" name="Rectangle 11"/>
          <p:cNvSpPr>
            <a:spLocks noGrp="1" noChangeArrowheads="1"/>
          </p:cNvSpPr>
          <p:nvPr>
            <p:ph type="sldNum" sz="quarter" idx="12"/>
          </p:nvPr>
        </p:nvSpPr>
        <p:spPr>
          <a:noFill/>
        </p:spPr>
        <p:txBody>
          <a:bodyPr/>
          <a:lstStyle/>
          <a:p>
            <a:fld id="{5B8AF02D-E404-4DCB-ACF9-972041FE8ABD}" type="slidenum">
              <a:rPr lang="en-US" altLang="zh-CN" smtClean="0"/>
              <a:pPr/>
              <a:t>11</a:t>
            </a:fld>
            <a:endParaRPr lang="en-US" altLang="zh-CN" smtClean="0"/>
          </a:p>
        </p:txBody>
      </p:sp>
      <p:sp>
        <p:nvSpPr>
          <p:cNvPr id="26626" name="Title 1"/>
          <p:cNvSpPr>
            <a:spLocks noGrp="1"/>
          </p:cNvSpPr>
          <p:nvPr>
            <p:ph type="title" idx="4294967295"/>
          </p:nvPr>
        </p:nvSpPr>
        <p:spPr/>
        <p:txBody>
          <a:bodyPr/>
          <a:lstStyle/>
          <a:p>
            <a:pPr eaLnBrk="1" hangingPunct="1"/>
            <a:r>
              <a:rPr lang="en-US" altLang="zh-CN" smtClean="0">
                <a:ea typeface="宋体" pitchFamily="2" charset="-122"/>
              </a:rPr>
              <a:t>What is Biblical Family Life</a:t>
            </a:r>
          </a:p>
        </p:txBody>
      </p:sp>
      <p:sp>
        <p:nvSpPr>
          <p:cNvPr id="26627" name="Content Placeholder 2"/>
          <p:cNvSpPr>
            <a:spLocks noGrp="1"/>
          </p:cNvSpPr>
          <p:nvPr>
            <p:ph idx="4294967295"/>
          </p:nvPr>
        </p:nvSpPr>
        <p:spPr>
          <a:xfrm>
            <a:off x="609600" y="1524000"/>
            <a:ext cx="8229600" cy="5181600"/>
          </a:xfrm>
        </p:spPr>
        <p:txBody>
          <a:bodyPr/>
          <a:lstStyle/>
          <a:p>
            <a:pPr eaLnBrk="1" hangingPunct="1">
              <a:buClr>
                <a:schemeClr val="tx1"/>
              </a:buClr>
              <a:buFont typeface="Wingdings" pitchFamily="2" charset="2"/>
              <a:buNone/>
            </a:pPr>
            <a:r>
              <a:rPr lang="en-US" altLang="zh-CN" sz="2400" smtClean="0">
                <a:ea typeface="宋体" pitchFamily="2" charset="-122"/>
              </a:rPr>
              <a:t>How is the family spoken of in the scriptures?</a:t>
            </a:r>
          </a:p>
          <a:p>
            <a:pPr eaLnBrk="1" hangingPunct="1">
              <a:buClr>
                <a:schemeClr val="tx1"/>
              </a:buClr>
              <a:buFont typeface="Wingdings" pitchFamily="2" charset="2"/>
              <a:buNone/>
            </a:pPr>
            <a:r>
              <a:rPr lang="en-US" altLang="zh-CN" sz="2400" b="1" smtClean="0">
                <a:ea typeface="宋体" pitchFamily="2" charset="-122"/>
              </a:rPr>
              <a:t>Exodus 20:8</a:t>
            </a:r>
            <a:r>
              <a:rPr lang="en-US" altLang="zh-CN" sz="2400" smtClean="0">
                <a:ea typeface="宋体" pitchFamily="2" charset="-122"/>
              </a:rPr>
              <a:t> “Remember the Sabbath day, to keep it holy.  </a:t>
            </a:r>
            <a:r>
              <a:rPr lang="en-US" altLang="zh-CN" sz="2400" baseline="30000" smtClean="0">
                <a:ea typeface="宋体" pitchFamily="2" charset="-122"/>
              </a:rPr>
              <a:t>9</a:t>
            </a:r>
            <a:r>
              <a:rPr lang="en-US" altLang="zh-CN" sz="2400" smtClean="0">
                <a:ea typeface="宋体" pitchFamily="2" charset="-122"/>
              </a:rPr>
              <a:t>Six days you shall labor and do all your work,  </a:t>
            </a:r>
            <a:r>
              <a:rPr lang="en-US" altLang="zh-CN" sz="2400" baseline="30000" smtClean="0">
                <a:ea typeface="宋体" pitchFamily="2" charset="-122"/>
              </a:rPr>
              <a:t>10</a:t>
            </a:r>
            <a:r>
              <a:rPr lang="en-US" altLang="zh-CN" sz="2400" smtClean="0">
                <a:ea typeface="宋体" pitchFamily="2" charset="-122"/>
              </a:rPr>
              <a:t>but the seventh day </a:t>
            </a:r>
            <a:r>
              <a:rPr lang="en-US" altLang="zh-CN" sz="2400" i="1" smtClean="0">
                <a:ea typeface="宋体" pitchFamily="2" charset="-122"/>
              </a:rPr>
              <a:t>is</a:t>
            </a:r>
            <a:r>
              <a:rPr lang="en-US" altLang="zh-CN" sz="2400" smtClean="0">
                <a:ea typeface="宋体" pitchFamily="2" charset="-122"/>
              </a:rPr>
              <a:t> the Sabbath of the LORD your God. </a:t>
            </a:r>
            <a:r>
              <a:rPr lang="en-US" altLang="zh-CN" sz="2400" i="1" smtClean="0">
                <a:ea typeface="宋体" pitchFamily="2" charset="-122"/>
              </a:rPr>
              <a:t>In it</a:t>
            </a:r>
            <a:r>
              <a:rPr lang="en-US" altLang="zh-CN" sz="2400" smtClean="0">
                <a:ea typeface="宋体" pitchFamily="2" charset="-122"/>
              </a:rPr>
              <a:t> you shall do no work: </a:t>
            </a:r>
            <a:r>
              <a:rPr lang="en-US" altLang="zh-CN" sz="2400" u="sng" smtClean="0">
                <a:ea typeface="宋体" pitchFamily="2" charset="-122"/>
              </a:rPr>
              <a:t>you, nor your son, nor your daughter</a:t>
            </a:r>
            <a:r>
              <a:rPr lang="en-US" altLang="zh-CN" sz="2400" smtClean="0">
                <a:ea typeface="宋体" pitchFamily="2" charset="-122"/>
              </a:rPr>
              <a:t>, nor your male servant, nor your female servant, nor your cattle, nor your stranger who </a:t>
            </a:r>
            <a:r>
              <a:rPr lang="en-US" altLang="zh-CN" sz="2400" i="1" smtClean="0">
                <a:ea typeface="宋体" pitchFamily="2" charset="-122"/>
              </a:rPr>
              <a:t>is</a:t>
            </a:r>
            <a:r>
              <a:rPr lang="en-US" altLang="zh-CN" sz="2400" smtClean="0">
                <a:ea typeface="宋体" pitchFamily="2" charset="-122"/>
              </a:rPr>
              <a:t> within your gates.</a:t>
            </a:r>
          </a:p>
          <a:p>
            <a:pPr eaLnBrk="1" hangingPunct="1">
              <a:buClr>
                <a:schemeClr val="tx1"/>
              </a:buClr>
              <a:buFont typeface="Wingdings" pitchFamily="2" charset="2"/>
              <a:buNone/>
            </a:pPr>
            <a:r>
              <a:rPr lang="en-US" altLang="zh-CN" sz="2400" b="1" smtClean="0">
                <a:ea typeface="宋体" pitchFamily="2" charset="-122"/>
              </a:rPr>
              <a:t>Deut 12:12 </a:t>
            </a:r>
            <a:r>
              <a:rPr lang="en-US" altLang="zh-CN" sz="2400" smtClean="0">
                <a:ea typeface="宋体" pitchFamily="2" charset="-122"/>
              </a:rPr>
              <a:t>And you shall rejoice before the LORD your God, </a:t>
            </a:r>
            <a:r>
              <a:rPr lang="en-US" altLang="zh-CN" sz="2400" u="sng" smtClean="0">
                <a:ea typeface="宋体" pitchFamily="2" charset="-122"/>
              </a:rPr>
              <a:t>you and your sons and your daughters</a:t>
            </a:r>
            <a:r>
              <a:rPr lang="en-US" altLang="zh-CN" sz="2400" smtClean="0">
                <a:ea typeface="宋体" pitchFamily="2" charset="-122"/>
              </a:rPr>
              <a:t>, your male and female servants, and the Levite who </a:t>
            </a:r>
            <a:r>
              <a:rPr lang="en-US" altLang="zh-CN" sz="2400" i="1" smtClean="0">
                <a:ea typeface="宋体" pitchFamily="2" charset="-122"/>
              </a:rPr>
              <a:t>is</a:t>
            </a:r>
            <a:r>
              <a:rPr lang="en-US" altLang="zh-CN" sz="2400" smtClean="0">
                <a:ea typeface="宋体" pitchFamily="2" charset="-122"/>
              </a:rPr>
              <a:t> within your gates, since he has no portion nor inheritance with you.</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2F42AB02-A0D5-4AD5-8A76-74BB7F73E00D}" type="slidenum">
              <a:rPr lang="en-US" altLang="zh-CN" sz="1000">
                <a:ea typeface="宋体" pitchFamily="2" charset="-122"/>
              </a:rPr>
              <a:pPr algn="r"/>
              <a:t>12</a:t>
            </a:fld>
            <a:endParaRPr lang="en-US" altLang="zh-CN" sz="1000">
              <a:ea typeface="宋体" pitchFamily="2" charset="-122"/>
            </a:endParaRPr>
          </a:p>
        </p:txBody>
      </p:sp>
      <p:sp>
        <p:nvSpPr>
          <p:cNvPr id="27650" name="Title 1"/>
          <p:cNvSpPr>
            <a:spLocks noGrp="1"/>
          </p:cNvSpPr>
          <p:nvPr>
            <p:ph type="title" idx="4294967295"/>
          </p:nvPr>
        </p:nvSpPr>
        <p:spPr/>
        <p:txBody>
          <a:bodyPr/>
          <a:lstStyle/>
          <a:p>
            <a:pPr eaLnBrk="1" hangingPunct="1"/>
            <a:r>
              <a:rPr lang="en-US" altLang="zh-CN" smtClean="0">
                <a:ea typeface="宋体" pitchFamily="2" charset="-122"/>
              </a:rPr>
              <a:t>What is Biblical Family Life</a:t>
            </a:r>
          </a:p>
        </p:txBody>
      </p:sp>
      <p:sp>
        <p:nvSpPr>
          <p:cNvPr id="27651" name="Content Placeholder 2"/>
          <p:cNvSpPr>
            <a:spLocks noGrp="1"/>
          </p:cNvSpPr>
          <p:nvPr>
            <p:ph idx="4294967295"/>
          </p:nvPr>
        </p:nvSpPr>
        <p:spPr>
          <a:xfrm>
            <a:off x="609600" y="1524000"/>
            <a:ext cx="8382000" cy="5181600"/>
          </a:xfrm>
        </p:spPr>
        <p:txBody>
          <a:bodyPr/>
          <a:lstStyle/>
          <a:p>
            <a:pPr eaLnBrk="1" hangingPunct="1">
              <a:buClr>
                <a:schemeClr val="tx1"/>
              </a:buClr>
              <a:buFont typeface="Wingdings" pitchFamily="2" charset="2"/>
              <a:buNone/>
            </a:pPr>
            <a:r>
              <a:rPr lang="en-US" altLang="zh-CN" sz="2400" b="1" smtClean="0">
                <a:ea typeface="宋体" pitchFamily="2" charset="-122"/>
              </a:rPr>
              <a:t>Lev 10:14 </a:t>
            </a:r>
            <a:r>
              <a:rPr lang="en-US" altLang="zh-CN" sz="2400" smtClean="0">
                <a:ea typeface="宋体" pitchFamily="2" charset="-122"/>
              </a:rPr>
              <a:t>The breast of the wave offering and the thigh of the heave offering you shall eat in a clean place, </a:t>
            </a:r>
            <a:r>
              <a:rPr lang="en-US" altLang="zh-CN" sz="2400" u="sng" smtClean="0">
                <a:ea typeface="宋体" pitchFamily="2" charset="-122"/>
              </a:rPr>
              <a:t>you, your sons, and your daughters with you</a:t>
            </a:r>
            <a:r>
              <a:rPr lang="en-US" altLang="zh-CN" sz="2400" smtClean="0">
                <a:ea typeface="宋体" pitchFamily="2" charset="-122"/>
              </a:rPr>
              <a:t>; for </a:t>
            </a:r>
            <a:r>
              <a:rPr lang="en-US" altLang="zh-CN" sz="2400" i="1" smtClean="0">
                <a:ea typeface="宋体" pitchFamily="2" charset="-122"/>
              </a:rPr>
              <a:t>they are</a:t>
            </a:r>
            <a:r>
              <a:rPr lang="en-US" altLang="zh-CN" sz="2400" smtClean="0">
                <a:ea typeface="宋体" pitchFamily="2" charset="-122"/>
              </a:rPr>
              <a:t> your due and your sons’ due, </a:t>
            </a:r>
            <a:r>
              <a:rPr lang="en-US" altLang="zh-CN" sz="2400" i="1" smtClean="0">
                <a:ea typeface="宋体" pitchFamily="2" charset="-122"/>
              </a:rPr>
              <a:t>which</a:t>
            </a:r>
            <a:r>
              <a:rPr lang="en-US" altLang="zh-CN" sz="2400" smtClean="0">
                <a:ea typeface="宋体" pitchFamily="2" charset="-122"/>
              </a:rPr>
              <a:t> are given from the sacrifices of peace offerings of the children of Israel.</a:t>
            </a:r>
          </a:p>
          <a:p>
            <a:pPr eaLnBrk="1" hangingPunct="1">
              <a:buClr>
                <a:schemeClr val="tx1"/>
              </a:buClr>
              <a:buFont typeface="Wingdings" pitchFamily="2" charset="2"/>
              <a:buNone/>
            </a:pPr>
            <a:r>
              <a:rPr lang="en-US" altLang="zh-CN" sz="2400" b="1" smtClean="0">
                <a:ea typeface="宋体" pitchFamily="2" charset="-122"/>
              </a:rPr>
              <a:t>Deut 6:7 </a:t>
            </a:r>
            <a:r>
              <a:rPr lang="en-US" altLang="zh-CN" sz="2400" smtClean="0">
                <a:ea typeface="宋体" pitchFamily="2" charset="-122"/>
              </a:rPr>
              <a:t>You shall teach them diligently to </a:t>
            </a:r>
            <a:r>
              <a:rPr lang="en-US" altLang="zh-CN" sz="2400" u="sng" smtClean="0">
                <a:ea typeface="宋体" pitchFamily="2" charset="-122"/>
              </a:rPr>
              <a:t>your children</a:t>
            </a:r>
            <a:r>
              <a:rPr lang="en-US" altLang="zh-CN" sz="2400" smtClean="0">
                <a:ea typeface="宋体" pitchFamily="2" charset="-122"/>
              </a:rPr>
              <a:t>, and shall talk of them when you sit in your house, when you walk by the way, when you lie down, and when you rise up.</a:t>
            </a:r>
          </a:p>
          <a:p>
            <a:pPr eaLnBrk="1" hangingPunct="1">
              <a:lnSpc>
                <a:spcPct val="90000"/>
              </a:lnSpc>
              <a:buClr>
                <a:schemeClr val="tx1"/>
              </a:buClr>
              <a:buFont typeface="Wingdings" pitchFamily="2" charset="2"/>
              <a:buNone/>
            </a:pPr>
            <a:r>
              <a:rPr lang="en-US" altLang="zh-CN" sz="2400" b="1" smtClean="0">
                <a:ea typeface="宋体" pitchFamily="2" charset="-122"/>
              </a:rPr>
              <a:t>Gen 7:1 </a:t>
            </a:r>
            <a:r>
              <a:rPr lang="en-US" altLang="zh-CN" sz="2400" smtClean="0">
                <a:ea typeface="宋体" pitchFamily="2" charset="-122"/>
              </a:rPr>
              <a:t>Then the Lord said to Noah, “Come into the ark, </a:t>
            </a:r>
            <a:r>
              <a:rPr lang="en-US" altLang="zh-CN" sz="2400" u="sng" smtClean="0">
                <a:ea typeface="宋体" pitchFamily="2" charset="-122"/>
              </a:rPr>
              <a:t>you and all your household</a:t>
            </a:r>
            <a:r>
              <a:rPr lang="en-US" altLang="zh-CN" sz="2400" smtClean="0">
                <a:ea typeface="宋体" pitchFamily="2" charset="-122"/>
              </a:rPr>
              <a:t>…” </a:t>
            </a:r>
          </a:p>
          <a:p>
            <a:pPr eaLnBrk="1" hangingPunct="1">
              <a:lnSpc>
                <a:spcPct val="90000"/>
              </a:lnSpc>
              <a:buClr>
                <a:schemeClr val="tx1"/>
              </a:buClr>
              <a:buFont typeface="Wingdings" pitchFamily="2" charset="2"/>
              <a:buNone/>
            </a:pPr>
            <a:r>
              <a:rPr lang="en-US" altLang="zh-CN" sz="2400" b="1" smtClean="0">
                <a:ea typeface="宋体" pitchFamily="2" charset="-122"/>
              </a:rPr>
              <a:t>Acts 16:31 </a:t>
            </a:r>
            <a:r>
              <a:rPr lang="en-US" altLang="zh-CN" sz="2400" smtClean="0">
                <a:ea typeface="宋体" pitchFamily="2" charset="-122"/>
              </a:rPr>
              <a:t>“Believe on the Lord Jesus Christ, and you will be saved, </a:t>
            </a:r>
            <a:r>
              <a:rPr lang="en-US" altLang="zh-CN" sz="2400" u="sng" smtClean="0">
                <a:ea typeface="宋体" pitchFamily="2" charset="-122"/>
              </a:rPr>
              <a:t>you and your household</a:t>
            </a:r>
            <a:r>
              <a:rPr lang="en-US" altLang="zh-CN" sz="2400" smtClean="0">
                <a:ea typeface="宋体" pitchFamily="2" charset="-122"/>
              </a:rPr>
              <a:t>.”… And immediately </a:t>
            </a:r>
            <a:r>
              <a:rPr lang="en-US" altLang="zh-CN" sz="2400" u="sng" smtClean="0">
                <a:ea typeface="宋体" pitchFamily="2" charset="-122"/>
              </a:rPr>
              <a:t>he and all his family</a:t>
            </a:r>
            <a:r>
              <a:rPr lang="en-US" altLang="zh-CN" sz="2400" smtClean="0">
                <a:ea typeface="宋体" pitchFamily="2" charset="-122"/>
              </a:rPr>
              <a:t> were baptized.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1"/>
          <p:cNvSpPr>
            <a:spLocks noGrp="1" noChangeArrowheads="1"/>
          </p:cNvSpPr>
          <p:nvPr>
            <p:ph type="sldNum" sz="quarter" idx="12"/>
          </p:nvPr>
        </p:nvSpPr>
        <p:spPr>
          <a:noFill/>
        </p:spPr>
        <p:txBody>
          <a:bodyPr/>
          <a:lstStyle/>
          <a:p>
            <a:fld id="{868E3A9F-6F37-456A-ACD3-5A30EF0CF866}" type="slidenum">
              <a:rPr lang="en-US" altLang="zh-CN" smtClean="0"/>
              <a:pPr/>
              <a:t>13</a:t>
            </a:fld>
            <a:endParaRPr lang="en-US" altLang="zh-CN" smtClean="0"/>
          </a:p>
        </p:txBody>
      </p:sp>
      <p:sp>
        <p:nvSpPr>
          <p:cNvPr id="28674" name="Title 1"/>
          <p:cNvSpPr>
            <a:spLocks noGrp="1"/>
          </p:cNvSpPr>
          <p:nvPr>
            <p:ph type="title" idx="4294967295"/>
          </p:nvPr>
        </p:nvSpPr>
        <p:spPr/>
        <p:txBody>
          <a:bodyPr/>
          <a:lstStyle/>
          <a:p>
            <a:pPr eaLnBrk="1" hangingPunct="1"/>
            <a:r>
              <a:rPr lang="en-US" altLang="zh-CN" smtClean="0">
                <a:ea typeface="宋体" pitchFamily="2" charset="-122"/>
              </a:rPr>
              <a:t>Biblical Family Life cont.</a:t>
            </a:r>
          </a:p>
        </p:txBody>
      </p:sp>
      <p:sp>
        <p:nvSpPr>
          <p:cNvPr id="28675" name="Content Placeholder 2"/>
          <p:cNvSpPr>
            <a:spLocks noGrp="1"/>
          </p:cNvSpPr>
          <p:nvPr>
            <p:ph idx="4294967295"/>
          </p:nvPr>
        </p:nvSpPr>
        <p:spPr>
          <a:xfrm>
            <a:off x="609600" y="1524000"/>
            <a:ext cx="8382000" cy="5181600"/>
          </a:xfrm>
        </p:spPr>
        <p:txBody>
          <a:bodyPr/>
          <a:lstStyle/>
          <a:p>
            <a:pPr eaLnBrk="1" hangingPunct="1">
              <a:lnSpc>
                <a:spcPct val="90000"/>
              </a:lnSpc>
              <a:buClr>
                <a:schemeClr val="tx1"/>
              </a:buClr>
              <a:buFontTx/>
              <a:buChar char="•"/>
            </a:pPr>
            <a:r>
              <a:rPr lang="en-US" altLang="zh-CN" b="1" dirty="0" smtClean="0">
                <a:solidFill>
                  <a:schemeClr val="tx2"/>
                </a:solidFill>
                <a:ea typeface="宋体" pitchFamily="2" charset="-122"/>
              </a:rPr>
              <a:t>Families work and rest together</a:t>
            </a:r>
            <a:r>
              <a:rPr lang="en-US" altLang="zh-CN" dirty="0" smtClean="0">
                <a:solidFill>
                  <a:schemeClr val="tx2"/>
                </a:solidFill>
                <a:ea typeface="宋体" pitchFamily="2" charset="-122"/>
              </a:rPr>
              <a:t> </a:t>
            </a:r>
            <a:r>
              <a:rPr lang="en-US" altLang="zh-CN" sz="2400" dirty="0" smtClean="0">
                <a:solidFill>
                  <a:schemeClr val="tx2"/>
                </a:solidFill>
                <a:ea typeface="宋体" pitchFamily="2" charset="-122"/>
              </a:rPr>
              <a:t>(Ex 20:9)</a:t>
            </a:r>
          </a:p>
          <a:p>
            <a:pPr eaLnBrk="1" hangingPunct="1">
              <a:lnSpc>
                <a:spcPct val="90000"/>
              </a:lnSpc>
              <a:buClr>
                <a:schemeClr val="tx1"/>
              </a:buClr>
              <a:buFontTx/>
              <a:buChar char="•"/>
            </a:pPr>
            <a:r>
              <a:rPr lang="en-US" altLang="zh-CN" b="1" dirty="0" smtClean="0">
                <a:solidFill>
                  <a:schemeClr val="tx2"/>
                </a:solidFill>
                <a:ea typeface="宋体" pitchFamily="2" charset="-122"/>
              </a:rPr>
              <a:t>Families rejoice together</a:t>
            </a:r>
            <a:r>
              <a:rPr lang="en-US" altLang="zh-CN" dirty="0" smtClean="0">
                <a:solidFill>
                  <a:schemeClr val="tx2"/>
                </a:solidFill>
                <a:ea typeface="宋体" pitchFamily="2" charset="-122"/>
              </a:rPr>
              <a:t> </a:t>
            </a:r>
            <a:r>
              <a:rPr lang="en-US" altLang="zh-CN" sz="2400" dirty="0" smtClean="0">
                <a:solidFill>
                  <a:schemeClr val="tx2"/>
                </a:solidFill>
                <a:ea typeface="宋体" pitchFamily="2" charset="-122"/>
              </a:rPr>
              <a:t>(</a:t>
            </a:r>
            <a:r>
              <a:rPr lang="en-US" altLang="zh-CN" sz="2400" dirty="0" err="1" smtClean="0">
                <a:solidFill>
                  <a:schemeClr val="tx2"/>
                </a:solidFill>
                <a:ea typeface="宋体" pitchFamily="2" charset="-122"/>
              </a:rPr>
              <a:t>Deut</a:t>
            </a:r>
            <a:r>
              <a:rPr lang="en-US" altLang="zh-CN" sz="2400" dirty="0" smtClean="0">
                <a:solidFill>
                  <a:schemeClr val="tx2"/>
                </a:solidFill>
                <a:ea typeface="宋体" pitchFamily="2" charset="-122"/>
              </a:rPr>
              <a:t> 12:12)</a:t>
            </a:r>
          </a:p>
          <a:p>
            <a:pPr eaLnBrk="1" hangingPunct="1">
              <a:lnSpc>
                <a:spcPct val="90000"/>
              </a:lnSpc>
              <a:buClr>
                <a:schemeClr val="tx1"/>
              </a:buClr>
              <a:buFontTx/>
              <a:buChar char="•"/>
            </a:pPr>
            <a:r>
              <a:rPr lang="en-US" altLang="zh-CN" b="1" dirty="0" smtClean="0">
                <a:solidFill>
                  <a:schemeClr val="tx2"/>
                </a:solidFill>
                <a:ea typeface="宋体" pitchFamily="2" charset="-122"/>
              </a:rPr>
              <a:t>Families worship together</a:t>
            </a:r>
            <a:r>
              <a:rPr lang="en-US" altLang="zh-CN" dirty="0" smtClean="0">
                <a:solidFill>
                  <a:schemeClr val="tx2"/>
                </a:solidFill>
                <a:ea typeface="宋体" pitchFamily="2" charset="-122"/>
              </a:rPr>
              <a:t> </a:t>
            </a:r>
            <a:r>
              <a:rPr lang="en-US" altLang="zh-CN" sz="2400" dirty="0" smtClean="0">
                <a:solidFill>
                  <a:schemeClr val="tx2"/>
                </a:solidFill>
                <a:ea typeface="宋体" pitchFamily="2" charset="-122"/>
              </a:rPr>
              <a:t>(</a:t>
            </a:r>
            <a:r>
              <a:rPr lang="en-US" altLang="zh-CN" sz="2400" dirty="0" err="1" smtClean="0">
                <a:solidFill>
                  <a:schemeClr val="tx2"/>
                </a:solidFill>
                <a:ea typeface="宋体" pitchFamily="2" charset="-122"/>
              </a:rPr>
              <a:t>Deut</a:t>
            </a:r>
            <a:r>
              <a:rPr lang="en-US" altLang="zh-CN" sz="2400" dirty="0" smtClean="0">
                <a:solidFill>
                  <a:schemeClr val="tx2"/>
                </a:solidFill>
                <a:ea typeface="宋体" pitchFamily="2" charset="-122"/>
              </a:rPr>
              <a:t> 12:12, Lev 10:14, 1 </a:t>
            </a:r>
            <a:r>
              <a:rPr lang="en-US" altLang="zh-CN" sz="2400" dirty="0" err="1" smtClean="0">
                <a:solidFill>
                  <a:schemeClr val="tx2"/>
                </a:solidFill>
                <a:ea typeface="宋体" pitchFamily="2" charset="-122"/>
              </a:rPr>
              <a:t>Cor</a:t>
            </a:r>
            <a:r>
              <a:rPr lang="en-US" altLang="zh-CN" sz="2400" dirty="0" smtClean="0">
                <a:solidFill>
                  <a:schemeClr val="tx2"/>
                </a:solidFill>
                <a:ea typeface="宋体" pitchFamily="2" charset="-122"/>
              </a:rPr>
              <a:t> 16:15)</a:t>
            </a:r>
          </a:p>
          <a:p>
            <a:pPr eaLnBrk="1" hangingPunct="1">
              <a:lnSpc>
                <a:spcPct val="90000"/>
              </a:lnSpc>
              <a:buClr>
                <a:schemeClr val="tx1"/>
              </a:buClr>
              <a:buFontTx/>
              <a:buChar char="•"/>
            </a:pPr>
            <a:r>
              <a:rPr lang="en-US" altLang="zh-CN" b="1" dirty="0" smtClean="0">
                <a:solidFill>
                  <a:schemeClr val="tx2"/>
                </a:solidFill>
                <a:ea typeface="宋体" pitchFamily="2" charset="-122"/>
              </a:rPr>
              <a:t>Families educate together</a:t>
            </a:r>
            <a:r>
              <a:rPr lang="en-US" altLang="zh-CN" dirty="0" smtClean="0">
                <a:solidFill>
                  <a:schemeClr val="tx2"/>
                </a:solidFill>
                <a:ea typeface="宋体" pitchFamily="2" charset="-122"/>
              </a:rPr>
              <a:t> </a:t>
            </a:r>
            <a:r>
              <a:rPr lang="en-US" altLang="zh-CN" sz="2400" dirty="0" smtClean="0">
                <a:solidFill>
                  <a:schemeClr val="tx2"/>
                </a:solidFill>
                <a:ea typeface="宋体" pitchFamily="2" charset="-122"/>
              </a:rPr>
              <a:t>(</a:t>
            </a:r>
            <a:r>
              <a:rPr lang="en-US" altLang="zh-CN" sz="2400" dirty="0" err="1" smtClean="0">
                <a:solidFill>
                  <a:schemeClr val="tx2"/>
                </a:solidFill>
                <a:ea typeface="宋体" pitchFamily="2" charset="-122"/>
              </a:rPr>
              <a:t>Deut</a:t>
            </a:r>
            <a:r>
              <a:rPr lang="en-US" altLang="zh-CN" sz="2400" dirty="0" smtClean="0">
                <a:solidFill>
                  <a:schemeClr val="tx2"/>
                </a:solidFill>
                <a:ea typeface="宋体" pitchFamily="2" charset="-122"/>
              </a:rPr>
              <a:t> 6:7)</a:t>
            </a:r>
          </a:p>
          <a:p>
            <a:pPr eaLnBrk="1" hangingPunct="1">
              <a:lnSpc>
                <a:spcPct val="90000"/>
              </a:lnSpc>
              <a:buClr>
                <a:schemeClr val="tx1"/>
              </a:buClr>
              <a:buFontTx/>
              <a:buChar char="•"/>
            </a:pPr>
            <a:r>
              <a:rPr lang="en-US" altLang="zh-CN" b="1" dirty="0" smtClean="0">
                <a:solidFill>
                  <a:schemeClr val="tx2"/>
                </a:solidFill>
                <a:ea typeface="宋体" pitchFamily="2" charset="-122"/>
              </a:rPr>
              <a:t>Families are saved together</a:t>
            </a:r>
            <a:r>
              <a:rPr lang="en-US" altLang="zh-CN" dirty="0" smtClean="0">
                <a:solidFill>
                  <a:schemeClr val="tx2"/>
                </a:solidFill>
                <a:ea typeface="宋体" pitchFamily="2" charset="-122"/>
              </a:rPr>
              <a:t> </a:t>
            </a:r>
            <a:r>
              <a:rPr lang="en-US" altLang="zh-CN" sz="2400" dirty="0" smtClean="0">
                <a:solidFill>
                  <a:schemeClr val="tx2"/>
                </a:solidFill>
                <a:ea typeface="宋体" pitchFamily="2" charset="-122"/>
              </a:rPr>
              <a:t>(Gen 7:1 Noah, Ex 12:3 </a:t>
            </a:r>
            <a:r>
              <a:rPr lang="en-US" altLang="zh-CN" sz="2400" dirty="0" err="1" smtClean="0">
                <a:solidFill>
                  <a:schemeClr val="tx2"/>
                </a:solidFill>
                <a:ea typeface="宋体" pitchFamily="2" charset="-122"/>
              </a:rPr>
              <a:t>passover</a:t>
            </a:r>
            <a:r>
              <a:rPr lang="en-US" altLang="zh-CN" sz="2400" dirty="0" smtClean="0">
                <a:solidFill>
                  <a:schemeClr val="tx2"/>
                </a:solidFill>
                <a:ea typeface="宋体" pitchFamily="2" charset="-122"/>
              </a:rPr>
              <a:t>, Josh 6:25 </a:t>
            </a:r>
            <a:r>
              <a:rPr lang="en-US" altLang="zh-CN" sz="2400" dirty="0" err="1" smtClean="0">
                <a:solidFill>
                  <a:schemeClr val="tx2"/>
                </a:solidFill>
                <a:ea typeface="宋体" pitchFamily="2" charset="-122"/>
              </a:rPr>
              <a:t>Rahab</a:t>
            </a:r>
            <a:r>
              <a:rPr lang="en-US" altLang="zh-CN" sz="2400" dirty="0" smtClean="0">
                <a:solidFill>
                  <a:schemeClr val="tx2"/>
                </a:solidFill>
                <a:ea typeface="宋体" pitchFamily="2" charset="-122"/>
              </a:rPr>
              <a:t>, Acts 16:31 Phil jailer)</a:t>
            </a:r>
          </a:p>
          <a:p>
            <a:pPr eaLnBrk="1" hangingPunct="1">
              <a:lnSpc>
                <a:spcPct val="90000"/>
              </a:lnSpc>
              <a:buClr>
                <a:schemeClr val="tx1"/>
              </a:buClr>
              <a:buFontTx/>
              <a:buChar char="•"/>
            </a:pPr>
            <a:r>
              <a:rPr lang="en-US" altLang="zh-CN" dirty="0" smtClean="0">
                <a:solidFill>
                  <a:schemeClr val="tx2"/>
                </a:solidFill>
                <a:ea typeface="宋体" pitchFamily="2" charset="-122"/>
              </a:rPr>
              <a:t>“household/s” occurs 116 times and people are often dealt with as whole households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1"/>
          <p:cNvSpPr>
            <a:spLocks noGrp="1" noChangeArrowheads="1"/>
          </p:cNvSpPr>
          <p:nvPr>
            <p:ph type="sldNum" sz="quarter" idx="12"/>
          </p:nvPr>
        </p:nvSpPr>
        <p:spPr>
          <a:noFill/>
        </p:spPr>
        <p:txBody>
          <a:bodyPr/>
          <a:lstStyle/>
          <a:p>
            <a:fld id="{1A47D003-FAB6-49BF-BAB6-38ED44ECE187}" type="slidenum">
              <a:rPr lang="en-US" altLang="zh-CN" smtClean="0"/>
              <a:pPr/>
              <a:t>14</a:t>
            </a:fld>
            <a:endParaRPr lang="en-US" altLang="zh-CN" smtClean="0"/>
          </a:p>
        </p:txBody>
      </p:sp>
      <p:sp>
        <p:nvSpPr>
          <p:cNvPr id="29698" name="Title 1"/>
          <p:cNvSpPr>
            <a:spLocks noGrp="1"/>
          </p:cNvSpPr>
          <p:nvPr>
            <p:ph type="title" idx="4294967295"/>
          </p:nvPr>
        </p:nvSpPr>
        <p:spPr>
          <a:xfrm>
            <a:off x="1060450" y="341313"/>
            <a:ext cx="7513638" cy="987425"/>
          </a:xfrm>
        </p:spPr>
        <p:txBody>
          <a:bodyPr/>
          <a:lstStyle/>
          <a:p>
            <a:pPr eaLnBrk="1" hangingPunct="1"/>
            <a:r>
              <a:rPr lang="en-US" altLang="zh-CN" smtClean="0">
                <a:ea typeface="宋体" pitchFamily="2" charset="-122"/>
              </a:rPr>
              <a:t>Biblical Family Directives</a:t>
            </a:r>
          </a:p>
        </p:txBody>
      </p:sp>
      <p:sp>
        <p:nvSpPr>
          <p:cNvPr id="29699" name="Content Placeholder 2"/>
          <p:cNvSpPr>
            <a:spLocks noGrp="1"/>
          </p:cNvSpPr>
          <p:nvPr>
            <p:ph idx="4294967295"/>
          </p:nvPr>
        </p:nvSpPr>
        <p:spPr>
          <a:xfrm>
            <a:off x="609600" y="1600200"/>
            <a:ext cx="8229600" cy="5181600"/>
          </a:xfrm>
        </p:spPr>
        <p:txBody>
          <a:bodyPr/>
          <a:lstStyle/>
          <a:p>
            <a:pPr eaLnBrk="1" hangingPunct="1">
              <a:buFont typeface="Wingdings" pitchFamily="2" charset="2"/>
              <a:buNone/>
            </a:pPr>
            <a:r>
              <a:rPr lang="en-US" altLang="zh-CN" sz="2200" dirty="0" smtClean="0">
                <a:solidFill>
                  <a:schemeClr val="tx2"/>
                </a:solidFill>
                <a:ea typeface="宋体" pitchFamily="2" charset="-122"/>
              </a:rPr>
              <a:t>God is not unclear on family expectations</a:t>
            </a:r>
          </a:p>
          <a:p>
            <a:pPr eaLnBrk="1" hangingPunct="1">
              <a:buFont typeface="Wingdings" pitchFamily="2" charset="2"/>
              <a:buNone/>
            </a:pPr>
            <a:r>
              <a:rPr lang="en-US" altLang="zh-CN" sz="2200" dirty="0" smtClean="0">
                <a:solidFill>
                  <a:schemeClr val="tx2"/>
                </a:solidFill>
                <a:ea typeface="宋体" pitchFamily="2" charset="-122"/>
              </a:rPr>
              <a:t>Elders &amp; deacons rule their houses well (1 Tim 3:4, 12)</a:t>
            </a:r>
          </a:p>
          <a:p>
            <a:pPr eaLnBrk="1" hangingPunct="1">
              <a:buFont typeface="Wingdings" pitchFamily="2" charset="2"/>
              <a:buNone/>
            </a:pPr>
            <a:r>
              <a:rPr lang="en-US" altLang="zh-CN" sz="2200" dirty="0" smtClean="0">
                <a:solidFill>
                  <a:schemeClr val="tx2"/>
                </a:solidFill>
                <a:ea typeface="宋体" pitchFamily="2" charset="-122"/>
              </a:rPr>
              <a:t>Widow’s children &amp; grandchildren provide aid (1 Tim 5:4,16)</a:t>
            </a:r>
          </a:p>
          <a:p>
            <a:pPr eaLnBrk="1" hangingPunct="1">
              <a:buFont typeface="Wingdings" pitchFamily="2" charset="2"/>
              <a:buNone/>
            </a:pPr>
            <a:r>
              <a:rPr lang="en-US" altLang="zh-CN" sz="2200" dirty="0" smtClean="0">
                <a:solidFill>
                  <a:schemeClr val="tx2"/>
                </a:solidFill>
                <a:ea typeface="宋体" pitchFamily="2" charset="-122"/>
              </a:rPr>
              <a:t>Provide for one’s own household (1 Tim 5:8)</a:t>
            </a:r>
          </a:p>
          <a:p>
            <a:pPr eaLnBrk="1" hangingPunct="1">
              <a:buFont typeface="Wingdings" pitchFamily="2" charset="2"/>
              <a:buNone/>
            </a:pPr>
            <a:r>
              <a:rPr lang="en-US" altLang="zh-CN" sz="2200" dirty="0" smtClean="0">
                <a:solidFill>
                  <a:schemeClr val="tx2"/>
                </a:solidFill>
                <a:ea typeface="宋体" pitchFamily="2" charset="-122"/>
              </a:rPr>
              <a:t>Younger widows marry and bear children (1 Tim 5:14)</a:t>
            </a:r>
          </a:p>
          <a:p>
            <a:pPr eaLnBrk="1" hangingPunct="1">
              <a:buFont typeface="Wingdings" pitchFamily="2" charset="2"/>
              <a:buNone/>
            </a:pPr>
            <a:r>
              <a:rPr lang="en-US" altLang="zh-CN" sz="2200" dirty="0" smtClean="0">
                <a:solidFill>
                  <a:schemeClr val="tx2"/>
                </a:solidFill>
                <a:ea typeface="宋体" pitchFamily="2" charset="-122"/>
              </a:rPr>
              <a:t>Older generation admonish the younger to have Godly homes (Titus 2:1-8)</a:t>
            </a:r>
          </a:p>
          <a:p>
            <a:pPr eaLnBrk="1" hangingPunct="1">
              <a:buFont typeface="Wingdings" pitchFamily="2" charset="2"/>
              <a:buNone/>
            </a:pPr>
            <a:r>
              <a:rPr lang="en-US" altLang="zh-CN" sz="2200" dirty="0" smtClean="0">
                <a:solidFill>
                  <a:schemeClr val="tx2"/>
                </a:solidFill>
                <a:ea typeface="宋体" pitchFamily="2" charset="-122"/>
              </a:rPr>
              <a:t>Marriage and children (Col 3:18-21, </a:t>
            </a:r>
            <a:r>
              <a:rPr lang="en-US" altLang="zh-CN" sz="2200" dirty="0" err="1" smtClean="0">
                <a:solidFill>
                  <a:schemeClr val="tx2"/>
                </a:solidFill>
                <a:ea typeface="宋体" pitchFamily="2" charset="-122"/>
              </a:rPr>
              <a:t>Eph</a:t>
            </a:r>
            <a:r>
              <a:rPr lang="en-US" altLang="zh-CN" sz="2200" dirty="0" smtClean="0">
                <a:solidFill>
                  <a:schemeClr val="tx2"/>
                </a:solidFill>
                <a:ea typeface="宋体" pitchFamily="2" charset="-122"/>
              </a:rPr>
              <a:t> 6:1-4)</a:t>
            </a:r>
          </a:p>
          <a:p>
            <a:pPr eaLnBrk="1" hangingPunct="1">
              <a:buFont typeface="Wingdings" pitchFamily="2" charset="2"/>
              <a:buNone/>
            </a:pPr>
            <a:r>
              <a:rPr lang="en-US" altLang="zh-CN" sz="2200" b="1" dirty="0" err="1" smtClean="0">
                <a:ea typeface="宋体" pitchFamily="2" charset="-122"/>
              </a:rPr>
              <a:t>Eph</a:t>
            </a:r>
            <a:r>
              <a:rPr lang="en-US" altLang="zh-CN" sz="2200" b="1" dirty="0" smtClean="0">
                <a:ea typeface="宋体" pitchFamily="2" charset="-122"/>
              </a:rPr>
              <a:t> </a:t>
            </a:r>
            <a:r>
              <a:rPr lang="en-US" altLang="zh-CN" sz="2200" b="1" dirty="0">
                <a:ea typeface="宋体" pitchFamily="2" charset="-122"/>
              </a:rPr>
              <a:t>6:4 </a:t>
            </a:r>
            <a:r>
              <a:rPr lang="en-US" altLang="zh-CN" sz="2200" dirty="0">
                <a:ea typeface="宋体" pitchFamily="2" charset="-122"/>
              </a:rPr>
              <a:t>And you, fathers, do not provoke your children to wrath, but </a:t>
            </a:r>
            <a:r>
              <a:rPr lang="en-US" altLang="zh-CN" sz="2200" u="sng" dirty="0">
                <a:ea typeface="宋体" pitchFamily="2" charset="-122"/>
              </a:rPr>
              <a:t>bring them up in the training and admonition of the Lord</a:t>
            </a:r>
            <a:r>
              <a:rPr lang="en-US" altLang="zh-CN" sz="2200" dirty="0" smtClean="0">
                <a:ea typeface="宋体" pitchFamily="2" charset="-122"/>
              </a:rPr>
              <a:t>.</a:t>
            </a:r>
            <a:endParaRPr lang="en-US" altLang="zh-CN" sz="2200" dirty="0" smtClean="0">
              <a:solidFill>
                <a:schemeClr val="tx2"/>
              </a:solidFill>
              <a:ea typeface="宋体" pitchFamily="2" charset="-122"/>
            </a:endParaRPr>
          </a:p>
          <a:p>
            <a:pPr eaLnBrk="1" hangingPunct="1">
              <a:buFontTx/>
              <a:buChar char="-"/>
            </a:pPr>
            <a:r>
              <a:rPr lang="en-US" altLang="zh-CN" sz="2200" dirty="0" smtClean="0">
                <a:solidFill>
                  <a:schemeClr val="tx2"/>
                </a:solidFill>
                <a:ea typeface="宋体" pitchFamily="2" charset="-122"/>
              </a:rPr>
              <a:t>Training: instruction, education</a:t>
            </a:r>
          </a:p>
          <a:p>
            <a:pPr eaLnBrk="1" hangingPunct="1">
              <a:buFontTx/>
              <a:buChar char="-"/>
            </a:pPr>
            <a:r>
              <a:rPr lang="en-US" altLang="zh-CN" sz="2200" dirty="0" smtClean="0">
                <a:solidFill>
                  <a:schemeClr val="tx2"/>
                </a:solidFill>
                <a:ea typeface="宋体" pitchFamily="2" charset="-122"/>
              </a:rPr>
              <a:t>Admonition: call attention to or give a warning</a:t>
            </a:r>
          </a:p>
          <a:p>
            <a:pPr marL="0" indent="0" algn="ctr" eaLnBrk="1" hangingPunct="1">
              <a:buNone/>
            </a:pPr>
            <a:r>
              <a:rPr lang="en-US" altLang="zh-CN" sz="2200" u="sng" dirty="0" smtClean="0">
                <a:solidFill>
                  <a:schemeClr val="tx2"/>
                </a:solidFill>
                <a:ea typeface="宋体" pitchFamily="2" charset="-122"/>
              </a:rPr>
              <a:t>Ephesians 6:4 = Generational evangelism</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zh-CN" smtClean="0">
                <a:ea typeface="宋体" pitchFamily="2" charset="-122"/>
              </a:rPr>
              <a:t>Biblical Examples of Generational Admonitions</a:t>
            </a:r>
          </a:p>
        </p:txBody>
      </p:sp>
      <p:sp>
        <p:nvSpPr>
          <p:cNvPr id="54275" name="Rectangle 3"/>
          <p:cNvSpPr>
            <a:spLocks noGrp="1" noChangeArrowheads="1"/>
          </p:cNvSpPr>
          <p:nvPr>
            <p:ph type="body" idx="1"/>
          </p:nvPr>
        </p:nvSpPr>
        <p:spPr>
          <a:xfrm>
            <a:off x="685800" y="1600200"/>
            <a:ext cx="8229600" cy="4530725"/>
          </a:xfrm>
        </p:spPr>
        <p:txBody>
          <a:bodyPr/>
          <a:lstStyle/>
          <a:p>
            <a:pPr>
              <a:buFont typeface="Wingdings" pitchFamily="2" charset="2"/>
              <a:buNone/>
            </a:pPr>
            <a:r>
              <a:rPr lang="en-US" altLang="zh-CN" sz="2400" dirty="0" smtClean="0">
                <a:ea typeface="宋体" pitchFamily="2" charset="-122"/>
              </a:rPr>
              <a:t>Abraham – 1</a:t>
            </a:r>
            <a:r>
              <a:rPr lang="en-US" altLang="zh-CN" sz="2400" baseline="30000" dirty="0" smtClean="0">
                <a:ea typeface="宋体" pitchFamily="2" charset="-122"/>
              </a:rPr>
              <a:t>st</a:t>
            </a:r>
            <a:r>
              <a:rPr lang="en-US" altLang="zh-CN" sz="2400" dirty="0" smtClean="0">
                <a:ea typeface="宋体" pitchFamily="2" charset="-122"/>
              </a:rPr>
              <a:t> mention of generational faithfulness</a:t>
            </a:r>
          </a:p>
          <a:p>
            <a:pPr eaLnBrk="1" hangingPunct="1">
              <a:buFont typeface="Wingdings" pitchFamily="2" charset="2"/>
              <a:buNone/>
            </a:pPr>
            <a:r>
              <a:rPr lang="en-US" altLang="zh-CN" sz="2400" b="1" dirty="0" smtClean="0">
                <a:ea typeface="宋体" pitchFamily="2" charset="-122"/>
              </a:rPr>
              <a:t>Gen 18:19 </a:t>
            </a:r>
            <a:r>
              <a:rPr lang="en-US" altLang="zh-CN" sz="2400" dirty="0" smtClean="0">
                <a:ea typeface="宋体" pitchFamily="2" charset="-122"/>
              </a:rPr>
              <a:t>For I have known him, in order that he may </a:t>
            </a:r>
            <a:r>
              <a:rPr lang="en-US" altLang="zh-CN" sz="2400" u="sng" dirty="0" smtClean="0">
                <a:ea typeface="宋体" pitchFamily="2" charset="-122"/>
              </a:rPr>
              <a:t>command his children and his household </a:t>
            </a:r>
            <a:r>
              <a:rPr lang="en-US" altLang="zh-CN" sz="2400" dirty="0" smtClean="0">
                <a:ea typeface="宋体" pitchFamily="2" charset="-122"/>
              </a:rPr>
              <a:t>after him, that they </a:t>
            </a:r>
            <a:r>
              <a:rPr lang="en-US" altLang="zh-CN" sz="2400" u="sng" dirty="0" smtClean="0">
                <a:ea typeface="宋体" pitchFamily="2" charset="-122"/>
              </a:rPr>
              <a:t>keep the way of the LORD</a:t>
            </a:r>
            <a:r>
              <a:rPr lang="en-US" altLang="zh-CN" sz="2400" dirty="0" smtClean="0">
                <a:ea typeface="宋体" pitchFamily="2" charset="-122"/>
              </a:rPr>
              <a:t>…</a:t>
            </a:r>
          </a:p>
          <a:p>
            <a:pPr eaLnBrk="1" hangingPunct="1">
              <a:buFont typeface="Wingdings" pitchFamily="2" charset="2"/>
              <a:buNone/>
            </a:pPr>
            <a:r>
              <a:rPr lang="en-US" altLang="zh-CN" sz="2400" dirty="0" smtClean="0">
                <a:ea typeface="宋体" pitchFamily="2" charset="-122"/>
              </a:rPr>
              <a:t>Joseph – 110yrs old, just before dying</a:t>
            </a:r>
          </a:p>
          <a:p>
            <a:pPr eaLnBrk="1" hangingPunct="1">
              <a:buFont typeface="Wingdings" pitchFamily="2" charset="2"/>
              <a:buNone/>
            </a:pPr>
            <a:r>
              <a:rPr lang="en-US" altLang="zh-CN" sz="2400" b="1" dirty="0" smtClean="0">
                <a:ea typeface="宋体" pitchFamily="2" charset="-122"/>
              </a:rPr>
              <a:t>Gen 50:23 </a:t>
            </a:r>
            <a:r>
              <a:rPr lang="en-US" altLang="zh-CN" sz="2400" dirty="0" smtClean="0">
                <a:ea typeface="宋体" pitchFamily="2" charset="-122"/>
              </a:rPr>
              <a:t>Joseph saw Ephraim’s children to the third </a:t>
            </a:r>
            <a:r>
              <a:rPr lang="en-US" altLang="zh-CN" sz="2400" i="1" dirty="0" smtClean="0">
                <a:ea typeface="宋体" pitchFamily="2" charset="-122"/>
              </a:rPr>
              <a:t>generation. </a:t>
            </a:r>
            <a:r>
              <a:rPr lang="en-US" altLang="zh-CN" sz="2400" dirty="0" smtClean="0">
                <a:ea typeface="宋体" pitchFamily="2" charset="-122"/>
              </a:rPr>
              <a:t>The children of </a:t>
            </a:r>
            <a:r>
              <a:rPr lang="en-US" altLang="zh-CN" sz="2400" dirty="0" err="1" smtClean="0">
                <a:ea typeface="宋体" pitchFamily="2" charset="-122"/>
              </a:rPr>
              <a:t>Machir</a:t>
            </a:r>
            <a:r>
              <a:rPr lang="en-US" altLang="zh-CN" sz="2400" dirty="0" smtClean="0">
                <a:ea typeface="宋体" pitchFamily="2" charset="-122"/>
              </a:rPr>
              <a:t>, the son of Manasseh, were also brought up on Joseph’s knees. </a:t>
            </a:r>
            <a:r>
              <a:rPr lang="en-US" altLang="zh-CN" sz="2400" baseline="30000" dirty="0" smtClean="0">
                <a:ea typeface="宋体" pitchFamily="2" charset="-122"/>
              </a:rPr>
              <a:t>24</a:t>
            </a:r>
            <a:r>
              <a:rPr lang="en-US" altLang="zh-CN" sz="2400" dirty="0" smtClean="0">
                <a:ea typeface="宋体" pitchFamily="2" charset="-122"/>
              </a:rPr>
              <a:t>And Joseph said to his brethren, “I am dying; but God will surely visit you, and bring you out of this land to the land of which He swore to Abraham, to Isaac, and to Jacob.”</a:t>
            </a:r>
          </a:p>
          <a:p>
            <a:pPr eaLnBrk="1" hangingPunct="1"/>
            <a:r>
              <a:rPr lang="en-US" altLang="zh-CN" sz="2200" dirty="0" smtClean="0">
                <a:solidFill>
                  <a:schemeClr val="tx2"/>
                </a:solidFill>
                <a:ea typeface="宋体" pitchFamily="2" charset="-122"/>
              </a:rPr>
              <a:t>Joseph is passing the torch, casting a vision, confirming the promises, outlining the mission across 4 generations.</a:t>
            </a:r>
            <a:endParaRPr lang="en-US" altLang="zh-CN" sz="2400" dirty="0" smtClean="0">
              <a:ea typeface="宋体"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1"/>
          <p:cNvSpPr>
            <a:spLocks noGrp="1" noChangeArrowheads="1"/>
          </p:cNvSpPr>
          <p:nvPr>
            <p:ph type="sldNum" sz="quarter" idx="12"/>
          </p:nvPr>
        </p:nvSpPr>
        <p:spPr>
          <a:noFill/>
        </p:spPr>
        <p:txBody>
          <a:bodyPr/>
          <a:lstStyle/>
          <a:p>
            <a:fld id="{E3B3B168-271B-48CC-A13B-957B38132972}" type="slidenum">
              <a:rPr lang="en-US" altLang="zh-CN" smtClean="0"/>
              <a:pPr/>
              <a:t>16</a:t>
            </a:fld>
            <a:endParaRPr lang="en-US" altLang="zh-CN" smtClean="0"/>
          </a:p>
        </p:txBody>
      </p:sp>
      <p:sp>
        <p:nvSpPr>
          <p:cNvPr id="33794" name="Title 1"/>
          <p:cNvSpPr>
            <a:spLocks noGrp="1"/>
          </p:cNvSpPr>
          <p:nvPr>
            <p:ph type="title" idx="4294967295"/>
          </p:nvPr>
        </p:nvSpPr>
        <p:spPr/>
        <p:txBody>
          <a:bodyPr/>
          <a:lstStyle/>
          <a:p>
            <a:pPr eaLnBrk="1" hangingPunct="1"/>
            <a:r>
              <a:rPr lang="en-US" altLang="zh-CN" smtClean="0">
                <a:ea typeface="宋体" pitchFamily="2" charset="-122"/>
              </a:rPr>
              <a:t>TELL Your Children!</a:t>
            </a:r>
          </a:p>
        </p:txBody>
      </p:sp>
      <p:sp>
        <p:nvSpPr>
          <p:cNvPr id="33795" name="Content Placeholder 2"/>
          <p:cNvSpPr>
            <a:spLocks noGrp="1"/>
          </p:cNvSpPr>
          <p:nvPr>
            <p:ph idx="4294967295"/>
          </p:nvPr>
        </p:nvSpPr>
        <p:spPr>
          <a:xfrm>
            <a:off x="609600" y="1600200"/>
            <a:ext cx="8002588" cy="4535488"/>
          </a:xfrm>
        </p:spPr>
        <p:txBody>
          <a:bodyPr/>
          <a:lstStyle/>
          <a:p>
            <a:pPr marL="0" indent="0" eaLnBrk="1" hangingPunct="1">
              <a:buFont typeface="Wingdings" pitchFamily="2" charset="2"/>
              <a:buNone/>
            </a:pPr>
            <a:r>
              <a:rPr lang="en-US" altLang="zh-CN" sz="2400" b="1" smtClean="0">
                <a:ea typeface="宋体" pitchFamily="2" charset="-122"/>
              </a:rPr>
              <a:t>Joel 1:1 </a:t>
            </a:r>
            <a:r>
              <a:rPr lang="en-US" altLang="zh-CN" sz="2400" smtClean="0">
                <a:ea typeface="宋体" pitchFamily="2" charset="-122"/>
              </a:rPr>
              <a:t>The word of the LORD that came to Joel the son of Pethuel. </a:t>
            </a:r>
            <a:r>
              <a:rPr lang="en-US" altLang="zh-CN" sz="2400" baseline="30000" smtClean="0">
                <a:ea typeface="宋体" pitchFamily="2" charset="-122"/>
              </a:rPr>
              <a:t>2</a:t>
            </a:r>
            <a:r>
              <a:rPr lang="en-US" altLang="zh-CN" sz="2400" smtClean="0">
                <a:ea typeface="宋体" pitchFamily="2" charset="-122"/>
              </a:rPr>
              <a:t>Hear this, you elders, and give ear, all you inhabitants of the land! Has </a:t>
            </a:r>
            <a:r>
              <a:rPr lang="en-US" altLang="zh-CN" sz="2400" i="1" smtClean="0">
                <a:ea typeface="宋体" pitchFamily="2" charset="-122"/>
              </a:rPr>
              <a:t>anything like</a:t>
            </a:r>
            <a:r>
              <a:rPr lang="en-US" altLang="zh-CN" sz="2400" smtClean="0">
                <a:ea typeface="宋体" pitchFamily="2" charset="-122"/>
              </a:rPr>
              <a:t> this happened in your days, or even in the days of your fathers? </a:t>
            </a:r>
            <a:r>
              <a:rPr lang="en-US" altLang="zh-CN" sz="2400" u="sng" baseline="30000" smtClean="0">
                <a:ea typeface="宋体" pitchFamily="2" charset="-122"/>
              </a:rPr>
              <a:t>3</a:t>
            </a:r>
            <a:r>
              <a:rPr lang="en-US" altLang="zh-CN" sz="2400" u="sng" smtClean="0">
                <a:ea typeface="宋体" pitchFamily="2" charset="-122"/>
              </a:rPr>
              <a:t>Tell your children about it, l</a:t>
            </a:r>
            <a:r>
              <a:rPr lang="en-US" altLang="zh-CN" sz="2400" i="1" u="sng" smtClean="0">
                <a:ea typeface="宋体" pitchFamily="2" charset="-122"/>
              </a:rPr>
              <a:t>et</a:t>
            </a:r>
            <a:r>
              <a:rPr lang="en-US" altLang="zh-CN" sz="2400" u="sng" smtClean="0">
                <a:ea typeface="宋体" pitchFamily="2" charset="-122"/>
              </a:rPr>
              <a:t> your children </a:t>
            </a:r>
            <a:r>
              <a:rPr lang="en-US" altLang="zh-CN" sz="2400" i="1" u="sng" smtClean="0">
                <a:ea typeface="宋体" pitchFamily="2" charset="-122"/>
              </a:rPr>
              <a:t>tell</a:t>
            </a:r>
            <a:r>
              <a:rPr lang="en-US" altLang="zh-CN" sz="2400" u="sng" smtClean="0">
                <a:ea typeface="宋体" pitchFamily="2" charset="-122"/>
              </a:rPr>
              <a:t> their children, and their children another generation</a:t>
            </a:r>
            <a:r>
              <a:rPr lang="en-US" altLang="zh-CN" sz="2400" smtClean="0">
                <a:ea typeface="宋体" pitchFamily="2" charset="-122"/>
              </a:rPr>
              <a:t>.</a:t>
            </a:r>
          </a:p>
          <a:p>
            <a:pPr marL="0" indent="0" eaLnBrk="1" hangingPunct="1"/>
            <a:r>
              <a:rPr lang="en-US" altLang="zh-CN" sz="2200" smtClean="0">
                <a:solidFill>
                  <a:schemeClr val="tx2"/>
                </a:solidFill>
                <a:ea typeface="宋体" pitchFamily="2" charset="-122"/>
              </a:rPr>
              <a:t>Tell your children about what God has done.  REMEMBER! (Psalms 78)</a:t>
            </a:r>
          </a:p>
          <a:p>
            <a:pPr marL="0" indent="0" eaLnBrk="1" hangingPunct="1"/>
            <a:r>
              <a:rPr lang="en-US" altLang="zh-CN" sz="2200" smtClean="0">
                <a:solidFill>
                  <a:schemeClr val="tx2"/>
                </a:solidFill>
                <a:ea typeface="宋体" pitchFamily="2" charset="-122"/>
              </a:rPr>
              <a:t>God makes memorials for a reason.</a:t>
            </a:r>
          </a:p>
          <a:p>
            <a:pPr marL="0" indent="0" eaLnBrk="1" hangingPunct="1"/>
            <a:r>
              <a:rPr lang="en-US" altLang="zh-CN" sz="2200" smtClean="0">
                <a:solidFill>
                  <a:schemeClr val="tx2"/>
                </a:solidFill>
                <a:ea typeface="宋体" pitchFamily="2" charset="-122"/>
              </a:rPr>
              <a:t>Lay out a plan to have them do the same…perpetually</a:t>
            </a:r>
          </a:p>
          <a:p>
            <a:pPr marL="0" indent="0" eaLnBrk="1" hangingPunct="1"/>
            <a:r>
              <a:rPr lang="en-US" altLang="zh-CN" sz="2200" smtClean="0">
                <a:solidFill>
                  <a:schemeClr val="tx2"/>
                </a:solidFill>
                <a:ea typeface="宋体" pitchFamily="2" charset="-122"/>
              </a:rPr>
              <a:t>200yr plan requires passing the baton and the goal</a:t>
            </a:r>
          </a:p>
          <a:p>
            <a:pPr marL="0" indent="0" eaLnBrk="1" hangingPunct="1"/>
            <a:r>
              <a:rPr lang="en-US" altLang="zh-CN" sz="2200" smtClean="0">
                <a:solidFill>
                  <a:schemeClr val="tx2"/>
                </a:solidFill>
                <a:ea typeface="宋体" pitchFamily="2" charset="-122"/>
              </a:rPr>
              <a:t>We are not just raising Christian children, we are part of God’s long term mission of saving the world</a:t>
            </a:r>
            <a:endParaRPr lang="en-US" altLang="zh-CN" smtClean="0">
              <a:ea typeface="宋体" pitchFamily="2" charset="-122"/>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1"/>
          <p:cNvSpPr>
            <a:spLocks noGrp="1" noChangeArrowheads="1"/>
          </p:cNvSpPr>
          <p:nvPr>
            <p:ph type="sldNum" sz="quarter" idx="12"/>
          </p:nvPr>
        </p:nvSpPr>
        <p:spPr>
          <a:noFill/>
        </p:spPr>
        <p:txBody>
          <a:bodyPr/>
          <a:lstStyle/>
          <a:p>
            <a:fld id="{300F0700-6470-44F5-A76E-C33ADD742042}" type="slidenum">
              <a:rPr lang="en-US" altLang="zh-CN" smtClean="0"/>
              <a:pPr/>
              <a:t>17</a:t>
            </a:fld>
            <a:endParaRPr lang="en-US" altLang="zh-CN" smtClean="0"/>
          </a:p>
        </p:txBody>
      </p:sp>
      <p:sp>
        <p:nvSpPr>
          <p:cNvPr id="34818" name="Title 1"/>
          <p:cNvSpPr>
            <a:spLocks noGrp="1"/>
          </p:cNvSpPr>
          <p:nvPr>
            <p:ph type="title" idx="4294967295"/>
          </p:nvPr>
        </p:nvSpPr>
        <p:spPr/>
        <p:txBody>
          <a:bodyPr/>
          <a:lstStyle/>
          <a:p>
            <a:pPr eaLnBrk="1" hangingPunct="1"/>
            <a:r>
              <a:rPr lang="en-US" altLang="zh-CN" smtClean="0">
                <a:ea typeface="宋体" pitchFamily="2" charset="-122"/>
              </a:rPr>
              <a:t>Teach them Diligently to Your Children</a:t>
            </a:r>
          </a:p>
        </p:txBody>
      </p:sp>
      <p:sp>
        <p:nvSpPr>
          <p:cNvPr id="34819" name="Content Placeholder 2"/>
          <p:cNvSpPr>
            <a:spLocks noGrp="1"/>
          </p:cNvSpPr>
          <p:nvPr>
            <p:ph idx="4294967295"/>
          </p:nvPr>
        </p:nvSpPr>
        <p:spPr>
          <a:xfrm>
            <a:off x="685800" y="1600200"/>
            <a:ext cx="8229600" cy="4530725"/>
          </a:xfrm>
        </p:spPr>
        <p:txBody>
          <a:bodyPr/>
          <a:lstStyle/>
          <a:p>
            <a:pPr marL="0" indent="0" eaLnBrk="1" hangingPunct="1">
              <a:buFont typeface="Wingdings" pitchFamily="2" charset="2"/>
              <a:buNone/>
            </a:pPr>
            <a:r>
              <a:rPr lang="en-US" altLang="zh-CN" sz="2200" b="1" dirty="0" smtClean="0">
                <a:ea typeface="宋体" pitchFamily="2" charset="-122"/>
              </a:rPr>
              <a:t>Deuteronomy 6:4 </a:t>
            </a:r>
            <a:r>
              <a:rPr lang="en-US" altLang="zh-CN" sz="2200" dirty="0" smtClean="0">
                <a:ea typeface="宋体" pitchFamily="2" charset="-122"/>
              </a:rPr>
              <a:t>“Hear, O Israel: The LORD our God, the LORD </a:t>
            </a:r>
            <a:r>
              <a:rPr lang="en-US" altLang="zh-CN" sz="2200" i="1" dirty="0" smtClean="0">
                <a:ea typeface="宋体" pitchFamily="2" charset="-122"/>
              </a:rPr>
              <a:t>is</a:t>
            </a:r>
            <a:r>
              <a:rPr lang="en-US" altLang="zh-CN" sz="2200" dirty="0" smtClean="0">
                <a:ea typeface="宋体" pitchFamily="2" charset="-122"/>
              </a:rPr>
              <a:t> one!  </a:t>
            </a:r>
            <a:r>
              <a:rPr lang="en-US" altLang="zh-CN" sz="2200" baseline="30000" dirty="0" smtClean="0">
                <a:ea typeface="宋体" pitchFamily="2" charset="-122"/>
              </a:rPr>
              <a:t>5</a:t>
            </a:r>
            <a:r>
              <a:rPr lang="en-US" altLang="zh-CN" sz="2200" u="sng" dirty="0" smtClean="0">
                <a:ea typeface="宋体" pitchFamily="2" charset="-122"/>
              </a:rPr>
              <a:t>You</a:t>
            </a:r>
            <a:r>
              <a:rPr lang="en-US" altLang="zh-CN" sz="2200" dirty="0" smtClean="0">
                <a:ea typeface="宋体" pitchFamily="2" charset="-122"/>
              </a:rPr>
              <a:t> shall love the LORD your God with all your heart, with all your soul, and with all your strength. </a:t>
            </a:r>
            <a:r>
              <a:rPr lang="en-US" altLang="zh-CN" sz="2200" baseline="30000" dirty="0" smtClean="0">
                <a:ea typeface="宋体" pitchFamily="2" charset="-122"/>
              </a:rPr>
              <a:t>6</a:t>
            </a:r>
            <a:r>
              <a:rPr lang="en-US" altLang="zh-CN" sz="2200" dirty="0" smtClean="0">
                <a:ea typeface="宋体" pitchFamily="2" charset="-122"/>
              </a:rPr>
              <a:t>“And these words which I command you today shall be in </a:t>
            </a:r>
            <a:r>
              <a:rPr lang="en-US" altLang="zh-CN" sz="2200" u="sng" dirty="0" smtClean="0">
                <a:ea typeface="宋体" pitchFamily="2" charset="-122"/>
              </a:rPr>
              <a:t>your heart</a:t>
            </a:r>
            <a:r>
              <a:rPr lang="en-US" altLang="zh-CN" sz="2200" dirty="0" smtClean="0">
                <a:ea typeface="宋体" pitchFamily="2" charset="-122"/>
              </a:rPr>
              <a:t>. </a:t>
            </a:r>
            <a:r>
              <a:rPr lang="en-US" altLang="zh-CN" sz="2200" baseline="30000" dirty="0" smtClean="0">
                <a:ea typeface="宋体" pitchFamily="2" charset="-122"/>
              </a:rPr>
              <a:t>7</a:t>
            </a:r>
            <a:r>
              <a:rPr lang="en-US" altLang="zh-CN" sz="2200" dirty="0" smtClean="0">
                <a:ea typeface="宋体" pitchFamily="2" charset="-122"/>
              </a:rPr>
              <a:t>You shall </a:t>
            </a:r>
            <a:r>
              <a:rPr lang="en-US" altLang="zh-CN" sz="2200" u="sng" dirty="0" smtClean="0">
                <a:ea typeface="宋体" pitchFamily="2" charset="-122"/>
              </a:rPr>
              <a:t>teach them diligently to your children</a:t>
            </a:r>
            <a:r>
              <a:rPr lang="en-US" altLang="zh-CN" sz="2200" dirty="0" smtClean="0">
                <a:ea typeface="宋体" pitchFamily="2" charset="-122"/>
              </a:rPr>
              <a:t>, and shall talk of them when you sit in your house, when you walk by the way, when you lie down, and when you rise up.  </a:t>
            </a:r>
            <a:r>
              <a:rPr lang="en-US" altLang="zh-CN" sz="2200" baseline="30000" dirty="0" smtClean="0">
                <a:ea typeface="宋体" pitchFamily="2" charset="-122"/>
              </a:rPr>
              <a:t>8</a:t>
            </a:r>
            <a:r>
              <a:rPr lang="en-US" altLang="zh-CN" sz="2200" dirty="0" smtClean="0">
                <a:ea typeface="宋体" pitchFamily="2" charset="-122"/>
              </a:rPr>
              <a:t>You shall bind them as a sign on your hand, and they shall be as frontlets between your eyes.  </a:t>
            </a:r>
            <a:r>
              <a:rPr lang="en-US" altLang="zh-CN" sz="2200" baseline="30000" dirty="0" smtClean="0">
                <a:ea typeface="宋体" pitchFamily="2" charset="-122"/>
              </a:rPr>
              <a:t>9</a:t>
            </a:r>
            <a:r>
              <a:rPr lang="en-US" altLang="zh-CN" sz="2200" dirty="0" smtClean="0">
                <a:ea typeface="宋体" pitchFamily="2" charset="-122"/>
              </a:rPr>
              <a:t>You shall write them on the doorposts of your house and on your gates.</a:t>
            </a:r>
          </a:p>
          <a:p>
            <a:pPr marL="0" indent="0" eaLnBrk="1" hangingPunct="1"/>
            <a:r>
              <a:rPr lang="en-US" altLang="zh-CN" sz="2000" dirty="0" smtClean="0">
                <a:solidFill>
                  <a:schemeClr val="tx2"/>
                </a:solidFill>
                <a:ea typeface="宋体" pitchFamily="2" charset="-122"/>
              </a:rPr>
              <a:t>Evangelizing our families begins by evangelizing ourselves</a:t>
            </a:r>
          </a:p>
          <a:p>
            <a:pPr marL="0" indent="0" eaLnBrk="1" hangingPunct="1"/>
            <a:r>
              <a:rPr lang="en-US" altLang="zh-CN" sz="2000" i="1" dirty="0" smtClean="0">
                <a:solidFill>
                  <a:schemeClr val="tx2"/>
                </a:solidFill>
                <a:ea typeface="宋体" pitchFamily="2" charset="-122"/>
              </a:rPr>
              <a:t>Diligently: </a:t>
            </a:r>
            <a:r>
              <a:rPr lang="en-US" altLang="zh-CN" sz="2000" i="1" dirty="0" err="1" smtClean="0">
                <a:solidFill>
                  <a:schemeClr val="tx2"/>
                </a:solidFill>
                <a:ea typeface="宋体" pitchFamily="2" charset="-122"/>
              </a:rPr>
              <a:t>Heb</a:t>
            </a:r>
            <a:r>
              <a:rPr lang="en-US" altLang="zh-CN" sz="2000" i="1" dirty="0" smtClean="0">
                <a:solidFill>
                  <a:schemeClr val="tx2"/>
                </a:solidFill>
                <a:ea typeface="宋体" pitchFamily="2" charset="-122"/>
              </a:rPr>
              <a:t> ‘</a:t>
            </a:r>
            <a:r>
              <a:rPr lang="en-US" altLang="zh-CN" sz="2000" i="1" dirty="0" err="1" smtClean="0">
                <a:solidFill>
                  <a:schemeClr val="tx2"/>
                </a:solidFill>
                <a:ea typeface="宋体" pitchFamily="2" charset="-122"/>
              </a:rPr>
              <a:t>shawnan</a:t>
            </a:r>
            <a:r>
              <a:rPr lang="en-US" altLang="zh-CN" sz="2000" i="1" dirty="0" smtClean="0">
                <a:solidFill>
                  <a:schemeClr val="tx2"/>
                </a:solidFill>
                <a:ea typeface="宋体" pitchFamily="2" charset="-122"/>
              </a:rPr>
              <a:t>’ - to point, (figuratively) to inculcate (to instill by persistent instruction) (Pound it…)</a:t>
            </a:r>
          </a:p>
          <a:p>
            <a:pPr marL="0" indent="0" eaLnBrk="1" hangingPunct="1"/>
            <a:r>
              <a:rPr lang="en-US" altLang="zh-CN" sz="2000" dirty="0" smtClean="0">
                <a:solidFill>
                  <a:schemeClr val="tx2"/>
                </a:solidFill>
                <a:ea typeface="宋体" pitchFamily="2" charset="-122"/>
              </a:rPr>
              <a:t>We can NOT be assuming or indifferent to our children’s life training</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1"/>
          <p:cNvSpPr>
            <a:spLocks noGrp="1" noChangeArrowheads="1"/>
          </p:cNvSpPr>
          <p:nvPr>
            <p:ph type="sldNum" sz="quarter" idx="12"/>
          </p:nvPr>
        </p:nvSpPr>
        <p:spPr>
          <a:noFill/>
        </p:spPr>
        <p:txBody>
          <a:bodyPr/>
          <a:lstStyle/>
          <a:p>
            <a:fld id="{DEE823EB-4714-4554-AB68-6A96E56061FA}" type="slidenum">
              <a:rPr lang="en-US" altLang="zh-CN" smtClean="0"/>
              <a:pPr/>
              <a:t>18</a:t>
            </a:fld>
            <a:endParaRPr lang="en-US" altLang="zh-CN" smtClean="0"/>
          </a:p>
        </p:txBody>
      </p:sp>
      <p:sp>
        <p:nvSpPr>
          <p:cNvPr id="35842" name="Title 1"/>
          <p:cNvSpPr>
            <a:spLocks noGrp="1"/>
          </p:cNvSpPr>
          <p:nvPr>
            <p:ph type="title" idx="4294967295"/>
          </p:nvPr>
        </p:nvSpPr>
        <p:spPr/>
        <p:txBody>
          <a:bodyPr/>
          <a:lstStyle/>
          <a:p>
            <a:pPr eaLnBrk="1" hangingPunct="1"/>
            <a:r>
              <a:rPr lang="en-US" altLang="zh-CN" dirty="0" smtClean="0">
                <a:ea typeface="宋体" pitchFamily="2" charset="-122"/>
              </a:rPr>
              <a:t>Generation Overlap</a:t>
            </a:r>
            <a:endParaRPr lang="en-US" altLang="zh-CN" b="1" dirty="0" smtClean="0">
              <a:ea typeface="宋体" pitchFamily="2" charset="-122"/>
            </a:endParaRPr>
          </a:p>
        </p:txBody>
      </p:sp>
      <p:sp>
        <p:nvSpPr>
          <p:cNvPr id="35843" name="Content Placeholder 2"/>
          <p:cNvSpPr>
            <a:spLocks noGrp="1"/>
          </p:cNvSpPr>
          <p:nvPr>
            <p:ph idx="4294967295"/>
          </p:nvPr>
        </p:nvSpPr>
        <p:spPr>
          <a:xfrm>
            <a:off x="685800" y="1600200"/>
            <a:ext cx="8001000" cy="4527550"/>
          </a:xfrm>
        </p:spPr>
        <p:txBody>
          <a:bodyPr/>
          <a:lstStyle/>
          <a:p>
            <a:pPr marL="0" indent="0" eaLnBrk="1" hangingPunct="1">
              <a:spcBef>
                <a:spcPct val="0"/>
              </a:spcBef>
              <a:buNone/>
            </a:pPr>
            <a:r>
              <a:rPr lang="en-US" altLang="zh-CN" sz="2200" b="1" dirty="0" smtClean="0">
                <a:ea typeface="宋体" pitchFamily="2" charset="-122"/>
              </a:rPr>
              <a:t>Deuteronomy 4:5 </a:t>
            </a:r>
            <a:r>
              <a:rPr lang="en-US" altLang="zh-CN" sz="2200" dirty="0" smtClean="0">
                <a:ea typeface="宋体" pitchFamily="2" charset="-122"/>
              </a:rPr>
              <a:t>“Surely I have taught you statutes and judgments… 6Therefore be careful to observe them; for this is your wisdom and your understanding…9Only take heed to yourself, and diligently keep yourself, lest you forget the things your eyes have seen, </a:t>
            </a:r>
            <a:r>
              <a:rPr lang="en-US" altLang="zh-CN" sz="2200" dirty="0">
                <a:ea typeface="宋体" pitchFamily="2" charset="-122"/>
              </a:rPr>
              <a:t>and lest they depart from your heart all the days of your life. </a:t>
            </a:r>
            <a:r>
              <a:rPr lang="en-US" altLang="zh-CN" sz="2200" u="sng" dirty="0">
                <a:ea typeface="宋体" pitchFamily="2" charset="-122"/>
              </a:rPr>
              <a:t>And teach them to your children and your </a:t>
            </a:r>
            <a:r>
              <a:rPr lang="en-US" altLang="zh-CN" sz="2200" u="sng" dirty="0" smtClean="0">
                <a:ea typeface="宋体" pitchFamily="2" charset="-122"/>
              </a:rPr>
              <a:t>grandchildren</a:t>
            </a:r>
          </a:p>
          <a:p>
            <a:pPr marL="0" indent="0" eaLnBrk="1" hangingPunct="1">
              <a:lnSpc>
                <a:spcPct val="110000"/>
              </a:lnSpc>
              <a:spcBef>
                <a:spcPct val="0"/>
              </a:spcBef>
            </a:pPr>
            <a:r>
              <a:rPr lang="en-US" altLang="zh-CN" sz="2200" dirty="0">
                <a:solidFill>
                  <a:schemeClr val="tx2"/>
                </a:solidFill>
                <a:ea typeface="宋体" pitchFamily="2" charset="-122"/>
              </a:rPr>
              <a:t>2 generation overlap is a safeguard against forgetting &amp; forsaking God’s </a:t>
            </a:r>
            <a:r>
              <a:rPr lang="en-US" altLang="zh-CN" sz="2200" dirty="0" smtClean="0">
                <a:solidFill>
                  <a:schemeClr val="tx2"/>
                </a:solidFill>
                <a:ea typeface="宋体" pitchFamily="2" charset="-122"/>
              </a:rPr>
              <a:t>word</a:t>
            </a:r>
          </a:p>
          <a:p>
            <a:pPr marL="0" indent="0" eaLnBrk="1" hangingPunct="1">
              <a:lnSpc>
                <a:spcPct val="110000"/>
              </a:lnSpc>
              <a:spcBef>
                <a:spcPct val="0"/>
              </a:spcBef>
            </a:pPr>
            <a:r>
              <a:rPr lang="en-US" altLang="zh-CN" sz="2200" dirty="0" smtClean="0">
                <a:solidFill>
                  <a:schemeClr val="tx2"/>
                </a:solidFill>
                <a:ea typeface="宋体" pitchFamily="2" charset="-122"/>
              </a:rPr>
              <a:t>Parents have primary responsibility</a:t>
            </a:r>
            <a:endParaRPr lang="en-US" altLang="zh-CN" sz="2200" dirty="0">
              <a:solidFill>
                <a:schemeClr val="tx2"/>
              </a:solidFill>
              <a:ea typeface="宋体" pitchFamily="2" charset="-122"/>
            </a:endParaRPr>
          </a:p>
          <a:p>
            <a:pPr marL="0" indent="0" eaLnBrk="1" hangingPunct="1">
              <a:lnSpc>
                <a:spcPct val="110000"/>
              </a:lnSpc>
              <a:spcBef>
                <a:spcPct val="0"/>
              </a:spcBef>
            </a:pPr>
            <a:r>
              <a:rPr lang="en-US" altLang="zh-CN" sz="2200" dirty="0" smtClean="0">
                <a:solidFill>
                  <a:schemeClr val="tx2"/>
                </a:solidFill>
                <a:ea typeface="宋体" pitchFamily="2" charset="-122"/>
              </a:rPr>
              <a:t>Grandparents have </a:t>
            </a:r>
            <a:r>
              <a:rPr lang="en-US" altLang="zh-CN" sz="2200" dirty="0">
                <a:solidFill>
                  <a:schemeClr val="tx2"/>
                </a:solidFill>
                <a:ea typeface="宋体" pitchFamily="2" charset="-122"/>
              </a:rPr>
              <a:t>a </a:t>
            </a:r>
            <a:r>
              <a:rPr lang="en-US" altLang="zh-CN" sz="2200" u="sng" dirty="0">
                <a:solidFill>
                  <a:schemeClr val="tx2"/>
                </a:solidFill>
                <a:ea typeface="宋体" pitchFamily="2" charset="-122"/>
              </a:rPr>
              <a:t>biblical</a:t>
            </a:r>
            <a:r>
              <a:rPr lang="en-US" altLang="zh-CN" sz="2200" dirty="0">
                <a:solidFill>
                  <a:schemeClr val="tx2"/>
                </a:solidFill>
                <a:ea typeface="宋体" pitchFamily="2" charset="-122"/>
              </a:rPr>
              <a:t> responsibility to teach</a:t>
            </a:r>
          </a:p>
          <a:p>
            <a:pPr marL="0" indent="0" eaLnBrk="1" hangingPunct="1">
              <a:lnSpc>
                <a:spcPct val="110000"/>
              </a:lnSpc>
              <a:spcBef>
                <a:spcPct val="0"/>
              </a:spcBef>
            </a:pPr>
            <a:r>
              <a:rPr lang="en-US" altLang="zh-CN" sz="2200" dirty="0" smtClean="0">
                <a:solidFill>
                  <a:schemeClr val="tx2"/>
                </a:solidFill>
                <a:ea typeface="宋体" pitchFamily="2" charset="-122"/>
              </a:rPr>
              <a:t>This </a:t>
            </a:r>
            <a:r>
              <a:rPr lang="en-US" altLang="zh-CN" sz="2200" dirty="0">
                <a:solidFill>
                  <a:schemeClr val="tx2"/>
                </a:solidFill>
                <a:ea typeface="宋体" pitchFamily="2" charset="-122"/>
              </a:rPr>
              <a:t>takes vision, humility, patience…on all </a:t>
            </a:r>
            <a:r>
              <a:rPr lang="en-US" altLang="zh-CN" sz="2200" dirty="0" smtClean="0">
                <a:solidFill>
                  <a:schemeClr val="tx2"/>
                </a:solidFill>
                <a:ea typeface="宋体" pitchFamily="2" charset="-122"/>
              </a:rPr>
              <a:t>sides</a:t>
            </a:r>
          </a:p>
          <a:p>
            <a:pPr marL="0" indent="0" eaLnBrk="1" hangingPunct="1">
              <a:lnSpc>
                <a:spcPct val="110000"/>
              </a:lnSpc>
              <a:spcBef>
                <a:spcPct val="0"/>
              </a:spcBef>
            </a:pPr>
            <a:r>
              <a:rPr lang="en-US" altLang="zh-CN" sz="2200" dirty="0" smtClean="0">
                <a:solidFill>
                  <a:schemeClr val="tx2"/>
                </a:solidFill>
                <a:ea typeface="宋体" pitchFamily="2" charset="-122"/>
              </a:rPr>
              <a:t>If not possible now, start planning for the next generation</a:t>
            </a:r>
            <a:endParaRPr lang="en-US" altLang="zh-CN" sz="2200" dirty="0">
              <a:solidFill>
                <a:schemeClr val="tx2"/>
              </a:solidFill>
              <a:ea typeface="宋体" pitchFamily="2" charset="-122"/>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1"/>
          <p:cNvSpPr>
            <a:spLocks noGrp="1" noChangeArrowheads="1"/>
          </p:cNvSpPr>
          <p:nvPr>
            <p:ph type="sldNum" sz="quarter" idx="12"/>
          </p:nvPr>
        </p:nvSpPr>
        <p:spPr>
          <a:noFill/>
        </p:spPr>
        <p:txBody>
          <a:bodyPr/>
          <a:lstStyle/>
          <a:p>
            <a:fld id="{BDB9973C-2C64-4780-BBF2-DB9CC1D54247}" type="slidenum">
              <a:rPr lang="en-US" altLang="zh-CN" smtClean="0"/>
              <a:pPr/>
              <a:t>19</a:t>
            </a:fld>
            <a:endParaRPr lang="en-US" altLang="zh-CN" smtClean="0"/>
          </a:p>
        </p:txBody>
      </p:sp>
      <p:sp>
        <p:nvSpPr>
          <p:cNvPr id="39938" name="Title 1"/>
          <p:cNvSpPr>
            <a:spLocks noGrp="1"/>
          </p:cNvSpPr>
          <p:nvPr>
            <p:ph type="title" idx="4294967295"/>
          </p:nvPr>
        </p:nvSpPr>
        <p:spPr/>
        <p:txBody>
          <a:bodyPr/>
          <a:lstStyle/>
          <a:p>
            <a:pPr eaLnBrk="1" hangingPunct="1"/>
            <a:r>
              <a:rPr lang="en-US" altLang="zh-CN" sz="4000" smtClean="0">
                <a:ea typeface="宋体" pitchFamily="2" charset="-122"/>
              </a:rPr>
              <a:t>Joshua</a:t>
            </a:r>
            <a:r>
              <a:rPr lang="en-US" altLang="zh-CN" sz="4000" smtClean="0">
                <a:ea typeface="宋体" pitchFamily="2" charset="-122"/>
                <a:sym typeface="Wingdings" pitchFamily="2" charset="2"/>
              </a:rPr>
              <a:t></a:t>
            </a:r>
            <a:r>
              <a:rPr lang="en-US" altLang="zh-CN" sz="4000" smtClean="0">
                <a:ea typeface="宋体" pitchFamily="2" charset="-122"/>
              </a:rPr>
              <a:t>Elders</a:t>
            </a:r>
            <a:r>
              <a:rPr lang="en-US" altLang="zh-CN" sz="4000" smtClean="0">
                <a:ea typeface="宋体" pitchFamily="2" charset="-122"/>
                <a:sym typeface="Wingdings" pitchFamily="2" charset="2"/>
              </a:rPr>
              <a:t>…</a:t>
            </a:r>
            <a:r>
              <a:rPr lang="en-US" altLang="zh-CN" sz="4000" smtClean="0">
                <a:ea typeface="宋体" pitchFamily="2" charset="-122"/>
              </a:rPr>
              <a:t>Baal worshipers?</a:t>
            </a:r>
          </a:p>
        </p:txBody>
      </p:sp>
      <p:sp>
        <p:nvSpPr>
          <p:cNvPr id="39939" name="Content Placeholder 2"/>
          <p:cNvSpPr>
            <a:spLocks noGrp="1"/>
          </p:cNvSpPr>
          <p:nvPr>
            <p:ph idx="4294967295"/>
          </p:nvPr>
        </p:nvSpPr>
        <p:spPr>
          <a:xfrm>
            <a:off x="685800" y="1600200"/>
            <a:ext cx="8153400" cy="4535488"/>
          </a:xfrm>
        </p:spPr>
        <p:txBody>
          <a:bodyPr/>
          <a:lstStyle/>
          <a:p>
            <a:pPr marL="0" indent="0" eaLnBrk="1" hangingPunct="1">
              <a:lnSpc>
                <a:spcPct val="90000"/>
              </a:lnSpc>
              <a:buFont typeface="Wingdings" pitchFamily="2" charset="2"/>
              <a:buNone/>
            </a:pPr>
            <a:r>
              <a:rPr lang="en-US" altLang="zh-CN" sz="2400" b="1" dirty="0" smtClean="0">
                <a:ea typeface="宋体" pitchFamily="2" charset="-122"/>
              </a:rPr>
              <a:t>Judges 2:7 </a:t>
            </a:r>
            <a:r>
              <a:rPr lang="en-US" altLang="zh-CN" sz="2400" dirty="0" smtClean="0">
                <a:ea typeface="宋体" pitchFamily="2" charset="-122"/>
              </a:rPr>
              <a:t>So the people served the LORD all the days of Joshua, and all the days of the elders who outlived Joshua, who had seen all the great works of the LORD which He had done for Israel.…</a:t>
            </a:r>
            <a:r>
              <a:rPr lang="en-US" altLang="zh-CN" sz="2400" baseline="30000" dirty="0" smtClean="0">
                <a:ea typeface="宋体" pitchFamily="2" charset="-122"/>
              </a:rPr>
              <a:t>10</a:t>
            </a:r>
            <a:r>
              <a:rPr lang="en-US" altLang="zh-CN" sz="2400" dirty="0" smtClean="0">
                <a:ea typeface="宋体" pitchFamily="2" charset="-122"/>
              </a:rPr>
              <a:t>When all that generation had been gathered to their fathers, </a:t>
            </a:r>
            <a:r>
              <a:rPr lang="en-US" altLang="zh-CN" sz="2400" u="sng" dirty="0" smtClean="0">
                <a:ea typeface="宋体" pitchFamily="2" charset="-122"/>
              </a:rPr>
              <a:t>another generation arose after them who did not know the LORD</a:t>
            </a:r>
            <a:r>
              <a:rPr lang="en-US" altLang="zh-CN" sz="2400" dirty="0" smtClean="0">
                <a:ea typeface="宋体" pitchFamily="2" charset="-122"/>
              </a:rPr>
              <a:t> nor the work which He had done for Israel. </a:t>
            </a:r>
            <a:r>
              <a:rPr lang="en-US" altLang="zh-CN" sz="2400" baseline="30000" dirty="0" smtClean="0">
                <a:ea typeface="宋体" pitchFamily="2" charset="-122"/>
              </a:rPr>
              <a:t>11</a:t>
            </a:r>
            <a:r>
              <a:rPr lang="en-US" altLang="zh-CN" sz="2400" dirty="0" smtClean="0">
                <a:ea typeface="宋体" pitchFamily="2" charset="-122"/>
              </a:rPr>
              <a:t>Then the children of Israel did evil in the sight of the LORD, and served the </a:t>
            </a:r>
            <a:r>
              <a:rPr lang="en-US" altLang="zh-CN" sz="2400" dirty="0" err="1" smtClean="0">
                <a:ea typeface="宋体" pitchFamily="2" charset="-122"/>
              </a:rPr>
              <a:t>Baals</a:t>
            </a:r>
            <a:r>
              <a:rPr lang="en-US" altLang="zh-CN" sz="2400" dirty="0" smtClean="0">
                <a:ea typeface="宋体" pitchFamily="2" charset="-122"/>
              </a:rPr>
              <a:t>;</a:t>
            </a:r>
            <a:endParaRPr lang="en-US" altLang="zh-CN" sz="2200" dirty="0" smtClean="0">
              <a:ea typeface="宋体" pitchFamily="2" charset="-122"/>
            </a:endParaRPr>
          </a:p>
          <a:p>
            <a:pPr marL="0" indent="0" eaLnBrk="1" fontAlgn="ctr" hangingPunct="1">
              <a:lnSpc>
                <a:spcPct val="90000"/>
              </a:lnSpc>
            </a:pPr>
            <a:r>
              <a:rPr lang="en-US" altLang="zh-CN" sz="2200" dirty="0" smtClean="0">
                <a:solidFill>
                  <a:schemeClr val="tx2"/>
                </a:solidFill>
                <a:ea typeface="宋体" pitchFamily="2" charset="-122"/>
              </a:rPr>
              <a:t>Joshua 110yrs old when he died Josh 24:15 “all my household”</a:t>
            </a:r>
          </a:p>
          <a:p>
            <a:pPr marL="0" indent="0" eaLnBrk="1" fontAlgn="ctr" hangingPunct="1">
              <a:lnSpc>
                <a:spcPct val="90000"/>
              </a:lnSpc>
            </a:pPr>
            <a:r>
              <a:rPr lang="en-US" altLang="zh-CN" sz="2200" dirty="0" smtClean="0">
                <a:solidFill>
                  <a:schemeClr val="tx2"/>
                </a:solidFill>
                <a:ea typeface="宋体" pitchFamily="2" charset="-122"/>
              </a:rPr>
              <a:t>Complete 180 turn in ONE generation…Yikes!</a:t>
            </a:r>
          </a:p>
          <a:p>
            <a:pPr marL="0" indent="0" eaLnBrk="1" fontAlgn="ctr" hangingPunct="1">
              <a:lnSpc>
                <a:spcPct val="90000"/>
              </a:lnSpc>
            </a:pPr>
            <a:r>
              <a:rPr lang="en-US" altLang="zh-CN" sz="2200" dirty="0" smtClean="0">
                <a:solidFill>
                  <a:schemeClr val="tx2"/>
                </a:solidFill>
                <a:ea typeface="宋体" pitchFamily="2" charset="-122"/>
              </a:rPr>
              <a:t>No indwelling Holy Spirit at this time, but the admonishment is sobering</a:t>
            </a:r>
          </a:p>
          <a:p>
            <a:pPr marL="0" indent="0" eaLnBrk="1" fontAlgn="ctr" hangingPunct="1">
              <a:lnSpc>
                <a:spcPct val="90000"/>
              </a:lnSpc>
            </a:pPr>
            <a:r>
              <a:rPr lang="en-US" altLang="zh-CN" sz="2200" dirty="0" smtClean="0">
                <a:solidFill>
                  <a:schemeClr val="tx2"/>
                </a:solidFill>
                <a:ea typeface="宋体" pitchFamily="2" charset="-122"/>
              </a:rPr>
              <a:t>What happened to the 2 generation overlap?</a:t>
            </a:r>
          </a:p>
          <a:p>
            <a:pPr marL="0" indent="0" eaLnBrk="1" fontAlgn="ctr" hangingPunct="1">
              <a:lnSpc>
                <a:spcPct val="90000"/>
              </a:lnSpc>
            </a:pPr>
            <a:r>
              <a:rPr lang="en-US" altLang="zh-CN" sz="2200" dirty="0" smtClean="0">
                <a:solidFill>
                  <a:schemeClr val="tx2"/>
                </a:solidFill>
                <a:ea typeface="宋体" pitchFamily="2" charset="-122"/>
              </a:rPr>
              <a:t>Someone dropped the ball</a:t>
            </a:r>
            <a:endParaRPr lang="en-US" altLang="zh-CN" sz="2200" dirty="0" smtClean="0">
              <a:ea typeface="宋体" pitchFamily="2" charset="-12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D22846FC-2F1F-472F-B11D-EBC0C7B3BA23}" type="slidenum">
              <a:rPr lang="en-US" altLang="zh-CN" sz="1000">
                <a:ea typeface="宋体" pitchFamily="2" charset="-122"/>
              </a:rPr>
              <a:pPr algn="r"/>
              <a:t>2</a:t>
            </a:fld>
            <a:endParaRPr lang="en-US" altLang="zh-CN" sz="1000">
              <a:ea typeface="宋体" pitchFamily="2" charset="-122"/>
            </a:endParaRPr>
          </a:p>
        </p:txBody>
      </p:sp>
      <p:sp>
        <p:nvSpPr>
          <p:cNvPr id="15362" name="Content Placeholder 2"/>
          <p:cNvSpPr>
            <a:spLocks noGrp="1"/>
          </p:cNvSpPr>
          <p:nvPr>
            <p:ph idx="4294967295"/>
          </p:nvPr>
        </p:nvSpPr>
        <p:spPr>
          <a:xfrm>
            <a:off x="685800" y="2381250"/>
            <a:ext cx="8153400" cy="3746500"/>
          </a:xfrm>
        </p:spPr>
        <p:txBody>
          <a:bodyPr/>
          <a:lstStyle/>
          <a:p>
            <a:pPr algn="ctr" eaLnBrk="1" hangingPunct="1">
              <a:lnSpc>
                <a:spcPct val="90000"/>
              </a:lnSpc>
              <a:buFont typeface="Wingdings" pitchFamily="2" charset="2"/>
              <a:buNone/>
            </a:pPr>
            <a:r>
              <a:rPr lang="en-US" altLang="zh-CN" sz="3200" b="1" smtClean="0">
                <a:ea typeface="宋体" pitchFamily="2" charset="-122"/>
              </a:rPr>
              <a:t>Proverbs 17:6 </a:t>
            </a:r>
          </a:p>
          <a:p>
            <a:pPr algn="ctr" eaLnBrk="1" hangingPunct="1">
              <a:lnSpc>
                <a:spcPct val="90000"/>
              </a:lnSpc>
              <a:buFont typeface="Wingdings" pitchFamily="2" charset="2"/>
              <a:buNone/>
            </a:pPr>
            <a:r>
              <a:rPr lang="en-US" altLang="zh-CN" sz="3000" smtClean="0">
                <a:ea typeface="宋体" pitchFamily="2" charset="-122"/>
              </a:rPr>
              <a:t>Children’s children </a:t>
            </a:r>
            <a:r>
              <a:rPr lang="en-US" altLang="zh-CN" sz="3000" i="1" smtClean="0">
                <a:ea typeface="宋体" pitchFamily="2" charset="-122"/>
              </a:rPr>
              <a:t>are</a:t>
            </a:r>
            <a:r>
              <a:rPr lang="en-US" altLang="zh-CN" sz="3000" smtClean="0">
                <a:ea typeface="宋体" pitchFamily="2" charset="-122"/>
              </a:rPr>
              <a:t> the crown of old men, </a:t>
            </a:r>
          </a:p>
          <a:p>
            <a:pPr algn="ctr" eaLnBrk="1" hangingPunct="1">
              <a:lnSpc>
                <a:spcPct val="90000"/>
              </a:lnSpc>
              <a:buFont typeface="Wingdings" pitchFamily="2" charset="2"/>
              <a:buNone/>
            </a:pPr>
            <a:r>
              <a:rPr lang="en-US" altLang="zh-CN" sz="3000" smtClean="0">
                <a:ea typeface="宋体" pitchFamily="2" charset="-122"/>
              </a:rPr>
              <a:t>And the glory of children </a:t>
            </a:r>
            <a:r>
              <a:rPr lang="en-US" altLang="zh-CN" sz="3000" i="1" smtClean="0">
                <a:ea typeface="宋体" pitchFamily="2" charset="-122"/>
              </a:rPr>
              <a:t>is</a:t>
            </a:r>
            <a:r>
              <a:rPr lang="en-US" altLang="zh-CN" sz="3000" smtClean="0">
                <a:ea typeface="宋体" pitchFamily="2" charset="-122"/>
              </a:rPr>
              <a:t> their father.</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1"/>
          <p:cNvSpPr>
            <a:spLocks noGrp="1" noChangeArrowheads="1"/>
          </p:cNvSpPr>
          <p:nvPr>
            <p:ph type="sldNum" sz="quarter" idx="12"/>
          </p:nvPr>
        </p:nvSpPr>
        <p:spPr>
          <a:noFill/>
        </p:spPr>
        <p:txBody>
          <a:bodyPr/>
          <a:lstStyle/>
          <a:p>
            <a:fld id="{24DA8B0A-2BE4-495A-9CDC-38A0E2AEFFCE}" type="slidenum">
              <a:rPr lang="en-US" altLang="zh-CN" smtClean="0"/>
              <a:pPr/>
              <a:t>20</a:t>
            </a:fld>
            <a:endParaRPr lang="en-US" altLang="zh-CN" smtClean="0"/>
          </a:p>
        </p:txBody>
      </p:sp>
      <p:sp>
        <p:nvSpPr>
          <p:cNvPr id="40962" name="Title 1"/>
          <p:cNvSpPr>
            <a:spLocks noGrp="1"/>
          </p:cNvSpPr>
          <p:nvPr>
            <p:ph type="title" idx="4294967295"/>
          </p:nvPr>
        </p:nvSpPr>
        <p:spPr/>
        <p:txBody>
          <a:bodyPr/>
          <a:lstStyle/>
          <a:p>
            <a:pPr eaLnBrk="1" hangingPunct="1"/>
            <a:r>
              <a:rPr lang="en-US" altLang="zh-CN" smtClean="0">
                <a:ea typeface="宋体" pitchFamily="2" charset="-122"/>
              </a:rPr>
              <a:t>More Generation Overlap</a:t>
            </a:r>
          </a:p>
        </p:txBody>
      </p:sp>
      <p:sp>
        <p:nvSpPr>
          <p:cNvPr id="40963" name="Content Placeholder 2"/>
          <p:cNvSpPr>
            <a:spLocks noGrp="1"/>
          </p:cNvSpPr>
          <p:nvPr>
            <p:ph idx="4294967295"/>
          </p:nvPr>
        </p:nvSpPr>
        <p:spPr>
          <a:xfrm>
            <a:off x="609600" y="1524000"/>
            <a:ext cx="8382000" cy="4535488"/>
          </a:xfrm>
        </p:spPr>
        <p:txBody>
          <a:bodyPr/>
          <a:lstStyle/>
          <a:p>
            <a:pPr eaLnBrk="1" hangingPunct="1">
              <a:lnSpc>
                <a:spcPct val="90000"/>
              </a:lnSpc>
              <a:buFont typeface="Wingdings" pitchFamily="2" charset="2"/>
              <a:buNone/>
            </a:pPr>
            <a:r>
              <a:rPr lang="en-US" altLang="zh-CN" sz="2200" b="1" dirty="0" smtClean="0">
                <a:ea typeface="宋体" pitchFamily="2" charset="-122"/>
              </a:rPr>
              <a:t>Ex 10:1 </a:t>
            </a:r>
            <a:r>
              <a:rPr lang="en-US" altLang="zh-CN" sz="2200" dirty="0" smtClean="0">
                <a:ea typeface="宋体" pitchFamily="2" charset="-122"/>
              </a:rPr>
              <a:t>Now the LORD said to Moses, “Go in to Pharaoh; for I have hardened his heart and the hearts of his servants, that I may show these signs of Mine before him,  </a:t>
            </a:r>
            <a:r>
              <a:rPr lang="en-US" altLang="zh-CN" sz="2200" baseline="30000" dirty="0" smtClean="0">
                <a:ea typeface="宋体" pitchFamily="2" charset="-122"/>
              </a:rPr>
              <a:t>2</a:t>
            </a:r>
            <a:r>
              <a:rPr lang="en-US" altLang="zh-CN" sz="2200" dirty="0" smtClean="0">
                <a:ea typeface="宋体" pitchFamily="2" charset="-122"/>
              </a:rPr>
              <a:t>and that you may tell in the hearing of </a:t>
            </a:r>
            <a:r>
              <a:rPr lang="en-US" altLang="zh-CN" sz="2200" u="sng" dirty="0" smtClean="0">
                <a:ea typeface="宋体" pitchFamily="2" charset="-122"/>
              </a:rPr>
              <a:t>your son and your son’s son </a:t>
            </a:r>
            <a:r>
              <a:rPr lang="en-US" altLang="zh-CN" sz="2200" dirty="0" smtClean="0">
                <a:ea typeface="宋体" pitchFamily="2" charset="-122"/>
              </a:rPr>
              <a:t>the mighty things I have done in Egypt, and My signs which I have done among them, that you may know that I </a:t>
            </a:r>
            <a:r>
              <a:rPr lang="en-US" altLang="zh-CN" sz="2200" i="1" dirty="0" smtClean="0">
                <a:ea typeface="宋体" pitchFamily="2" charset="-122"/>
              </a:rPr>
              <a:t>am</a:t>
            </a:r>
            <a:r>
              <a:rPr lang="en-US" altLang="zh-CN" sz="2200" dirty="0" smtClean="0">
                <a:ea typeface="宋体" pitchFamily="2" charset="-122"/>
              </a:rPr>
              <a:t> the LORD.”</a:t>
            </a:r>
          </a:p>
          <a:p>
            <a:pPr eaLnBrk="1" hangingPunct="1">
              <a:lnSpc>
                <a:spcPct val="90000"/>
              </a:lnSpc>
              <a:buFont typeface="Wingdings" pitchFamily="2" charset="2"/>
              <a:buNone/>
            </a:pPr>
            <a:endParaRPr lang="en-US" altLang="zh-CN" sz="2200" b="1" dirty="0" smtClean="0">
              <a:ea typeface="宋体" pitchFamily="2" charset="-122"/>
            </a:endParaRPr>
          </a:p>
          <a:p>
            <a:pPr eaLnBrk="1" hangingPunct="1">
              <a:lnSpc>
                <a:spcPct val="90000"/>
              </a:lnSpc>
              <a:buFont typeface="Wingdings" pitchFamily="2" charset="2"/>
              <a:buNone/>
            </a:pPr>
            <a:r>
              <a:rPr lang="en-US" altLang="zh-CN" sz="2200" b="1" dirty="0" smtClean="0">
                <a:ea typeface="宋体" pitchFamily="2" charset="-122"/>
              </a:rPr>
              <a:t>2 Tim 1:5 </a:t>
            </a:r>
            <a:r>
              <a:rPr lang="en-US" altLang="zh-CN" sz="2200" dirty="0" smtClean="0">
                <a:ea typeface="宋体" pitchFamily="2" charset="-122"/>
              </a:rPr>
              <a:t>when I call to remembrance the genuine faith that is in you, which dwelt first in your </a:t>
            </a:r>
            <a:r>
              <a:rPr lang="en-US" altLang="zh-CN" sz="2200" u="sng" dirty="0" smtClean="0">
                <a:ea typeface="宋体" pitchFamily="2" charset="-122"/>
              </a:rPr>
              <a:t>grandmother</a:t>
            </a:r>
            <a:r>
              <a:rPr lang="en-US" altLang="zh-CN" sz="2200" dirty="0" smtClean="0">
                <a:ea typeface="宋体" pitchFamily="2" charset="-122"/>
              </a:rPr>
              <a:t> Lois and your </a:t>
            </a:r>
            <a:r>
              <a:rPr lang="en-US" altLang="zh-CN" sz="2200" u="sng" dirty="0" smtClean="0">
                <a:ea typeface="宋体" pitchFamily="2" charset="-122"/>
              </a:rPr>
              <a:t>mother</a:t>
            </a:r>
            <a:r>
              <a:rPr lang="en-US" altLang="zh-CN" sz="2200" dirty="0" smtClean="0">
                <a:ea typeface="宋体" pitchFamily="2" charset="-122"/>
              </a:rPr>
              <a:t> Eunice, and I am persuaded is in you also.</a:t>
            </a:r>
          </a:p>
          <a:p>
            <a:pPr eaLnBrk="1" hangingPunct="1">
              <a:lnSpc>
                <a:spcPct val="80000"/>
              </a:lnSpc>
            </a:pPr>
            <a:r>
              <a:rPr lang="en-US" altLang="zh-CN" sz="2200" dirty="0" smtClean="0">
                <a:solidFill>
                  <a:schemeClr val="tx2"/>
                </a:solidFill>
                <a:ea typeface="宋体" pitchFamily="2" charset="-122"/>
              </a:rPr>
              <a:t>Timothy likely received his faith from 2 generations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1"/>
          <p:cNvSpPr>
            <a:spLocks noGrp="1" noChangeArrowheads="1"/>
          </p:cNvSpPr>
          <p:nvPr>
            <p:ph type="sldNum" sz="quarter" idx="12"/>
          </p:nvPr>
        </p:nvSpPr>
        <p:spPr>
          <a:noFill/>
        </p:spPr>
        <p:txBody>
          <a:bodyPr/>
          <a:lstStyle/>
          <a:p>
            <a:fld id="{8CE51D19-0AB0-4DFC-8DB8-56AD65DB84F9}" type="slidenum">
              <a:rPr lang="en-US" altLang="zh-CN" smtClean="0"/>
              <a:pPr/>
              <a:t>21</a:t>
            </a:fld>
            <a:endParaRPr lang="en-US" altLang="zh-CN" smtClean="0"/>
          </a:p>
        </p:txBody>
      </p:sp>
      <p:sp>
        <p:nvSpPr>
          <p:cNvPr id="41986" name="Rectangle 2"/>
          <p:cNvSpPr>
            <a:spLocks noGrp="1" noChangeArrowheads="1"/>
          </p:cNvSpPr>
          <p:nvPr>
            <p:ph type="title" idx="4294967295"/>
          </p:nvPr>
        </p:nvSpPr>
        <p:spPr/>
        <p:txBody>
          <a:bodyPr/>
          <a:lstStyle/>
          <a:p>
            <a:r>
              <a:rPr lang="en-US" altLang="zh-CN" smtClean="0">
                <a:ea typeface="宋体" pitchFamily="2" charset="-122"/>
              </a:rPr>
              <a:t>Application</a:t>
            </a:r>
          </a:p>
        </p:txBody>
      </p:sp>
      <p:sp>
        <p:nvSpPr>
          <p:cNvPr id="41987" name="Rectangle 3"/>
          <p:cNvSpPr>
            <a:spLocks noGrp="1" noChangeArrowheads="1"/>
          </p:cNvSpPr>
          <p:nvPr>
            <p:ph type="body" idx="4294967295"/>
          </p:nvPr>
        </p:nvSpPr>
        <p:spPr/>
        <p:txBody>
          <a:bodyPr/>
          <a:lstStyle/>
          <a:p>
            <a:pPr>
              <a:buFont typeface="Wingdings" pitchFamily="2" charset="2"/>
              <a:buNone/>
            </a:pPr>
            <a:r>
              <a:rPr lang="en-US" altLang="zh-CN" sz="2400" b="1" dirty="0" err="1" smtClean="0">
                <a:ea typeface="宋体" pitchFamily="2" charset="-122"/>
              </a:rPr>
              <a:t>Eph</a:t>
            </a:r>
            <a:r>
              <a:rPr lang="en-US" altLang="zh-CN" sz="2400" b="1" dirty="0" smtClean="0">
                <a:ea typeface="宋体" pitchFamily="2" charset="-122"/>
              </a:rPr>
              <a:t> 6:4 </a:t>
            </a:r>
            <a:r>
              <a:rPr lang="en-US" altLang="zh-CN" sz="2400" dirty="0" smtClean="0">
                <a:ea typeface="宋体" pitchFamily="2" charset="-122"/>
              </a:rPr>
              <a:t>And you, fathers, do not provoke your children to wrath, but bring them up in the training and admonition of the Lord.</a:t>
            </a:r>
          </a:p>
          <a:p>
            <a:pPr>
              <a:buFont typeface="Wingdings" pitchFamily="2" charset="2"/>
              <a:buNone/>
            </a:pPr>
            <a:r>
              <a:rPr lang="en-US" altLang="zh-CN" sz="2400" dirty="0" smtClean="0">
                <a:solidFill>
                  <a:schemeClr val="tx2"/>
                </a:solidFill>
                <a:ea typeface="宋体" pitchFamily="2" charset="-122"/>
              </a:rPr>
              <a:t>How do we apply this command?</a:t>
            </a:r>
          </a:p>
          <a:p>
            <a:r>
              <a:rPr lang="en-US" altLang="zh-CN" sz="2400" dirty="0" smtClean="0">
                <a:solidFill>
                  <a:schemeClr val="tx2"/>
                </a:solidFill>
                <a:ea typeface="宋体" pitchFamily="2" charset="-122"/>
              </a:rPr>
              <a:t>Family worship</a:t>
            </a:r>
          </a:p>
          <a:p>
            <a:r>
              <a:rPr lang="en-US" altLang="zh-CN" sz="2400" dirty="0" smtClean="0">
                <a:solidFill>
                  <a:schemeClr val="tx2"/>
                </a:solidFill>
                <a:ea typeface="宋体" pitchFamily="2" charset="-122"/>
              </a:rPr>
              <a:t>Children’s peers</a:t>
            </a:r>
          </a:p>
          <a:p>
            <a:r>
              <a:rPr lang="en-US" altLang="zh-CN" sz="2400" dirty="0" smtClean="0">
                <a:solidFill>
                  <a:schemeClr val="tx2"/>
                </a:solidFill>
                <a:ea typeface="宋体" pitchFamily="2" charset="-122"/>
              </a:rPr>
              <a:t>Spouse selection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1"/>
          <p:cNvSpPr>
            <a:spLocks noGrp="1" noChangeArrowheads="1"/>
          </p:cNvSpPr>
          <p:nvPr>
            <p:ph type="sldNum" sz="quarter" idx="12"/>
          </p:nvPr>
        </p:nvSpPr>
        <p:spPr>
          <a:noFill/>
        </p:spPr>
        <p:txBody>
          <a:bodyPr/>
          <a:lstStyle/>
          <a:p>
            <a:fld id="{2D9E4A9E-705A-4FFA-A586-8ED907E489BC}" type="slidenum">
              <a:rPr lang="en-US" altLang="zh-CN" smtClean="0"/>
              <a:pPr/>
              <a:t>22</a:t>
            </a:fld>
            <a:endParaRPr lang="en-US" altLang="zh-CN" smtClean="0"/>
          </a:p>
        </p:txBody>
      </p:sp>
      <p:sp>
        <p:nvSpPr>
          <p:cNvPr id="43010" name="Rectangle 2"/>
          <p:cNvSpPr>
            <a:spLocks noGrp="1" noChangeArrowheads="1"/>
          </p:cNvSpPr>
          <p:nvPr>
            <p:ph type="title" idx="4294967295"/>
          </p:nvPr>
        </p:nvSpPr>
        <p:spPr/>
        <p:txBody>
          <a:bodyPr/>
          <a:lstStyle/>
          <a:p>
            <a:r>
              <a:rPr lang="en-US" altLang="zh-CN" smtClean="0">
                <a:ea typeface="宋体" pitchFamily="2" charset="-122"/>
              </a:rPr>
              <a:t>Family Worship </a:t>
            </a:r>
            <a:r>
              <a:rPr lang="en-US" altLang="zh-CN" sz="2400" smtClean="0">
                <a:ea typeface="宋体" pitchFamily="2" charset="-122"/>
              </a:rPr>
              <a:t>(devotions, studies, time, etc.)</a:t>
            </a:r>
          </a:p>
        </p:txBody>
      </p:sp>
      <p:sp>
        <p:nvSpPr>
          <p:cNvPr id="43011" name="Rectangle 3"/>
          <p:cNvSpPr>
            <a:spLocks noGrp="1" noChangeArrowheads="1"/>
          </p:cNvSpPr>
          <p:nvPr>
            <p:ph type="body" idx="4294967295"/>
          </p:nvPr>
        </p:nvSpPr>
        <p:spPr>
          <a:xfrm>
            <a:off x="609600" y="1600200"/>
            <a:ext cx="8462962" cy="4527550"/>
          </a:xfrm>
        </p:spPr>
        <p:txBody>
          <a:bodyPr/>
          <a:lstStyle/>
          <a:p>
            <a:pPr>
              <a:lnSpc>
                <a:spcPct val="90000"/>
              </a:lnSpc>
            </a:pPr>
            <a:r>
              <a:rPr lang="en-US" altLang="zh-CN" sz="2200" dirty="0" smtClean="0">
                <a:solidFill>
                  <a:schemeClr val="tx2"/>
                </a:solidFill>
                <a:ea typeface="宋体" pitchFamily="2" charset="-122"/>
              </a:rPr>
              <a:t>If we don’t enjoy worshiping God here on earth, why would we want to go to heaven? – </a:t>
            </a:r>
            <a:r>
              <a:rPr lang="en-US" altLang="zh-CN" sz="2200" i="1" dirty="0" smtClean="0">
                <a:solidFill>
                  <a:schemeClr val="tx2"/>
                </a:solidFill>
                <a:ea typeface="宋体" pitchFamily="2" charset="-122"/>
              </a:rPr>
              <a:t>Sam Dick</a:t>
            </a:r>
          </a:p>
          <a:p>
            <a:pPr>
              <a:lnSpc>
                <a:spcPct val="90000"/>
              </a:lnSpc>
            </a:pPr>
            <a:r>
              <a:rPr lang="en-US" altLang="zh-CN" sz="2200" dirty="0" smtClean="0">
                <a:solidFill>
                  <a:schemeClr val="tx2"/>
                </a:solidFill>
                <a:ea typeface="宋体" pitchFamily="2" charset="-122"/>
              </a:rPr>
              <a:t>If we are not worshipping God Mon-Sat at home, why expect our children to be excited for Sunday?</a:t>
            </a:r>
          </a:p>
          <a:p>
            <a:pPr eaLnBrk="1" hangingPunct="1">
              <a:buNone/>
            </a:pPr>
            <a:endParaRPr lang="en-US" altLang="zh-CN" sz="2200" b="1" dirty="0" smtClean="0">
              <a:ea typeface="宋体" pitchFamily="2" charset="-122"/>
            </a:endParaRPr>
          </a:p>
          <a:p>
            <a:pPr eaLnBrk="1" hangingPunct="1">
              <a:buNone/>
            </a:pPr>
            <a:r>
              <a:rPr lang="en-US" altLang="zh-CN" sz="2200" b="1" dirty="0" smtClean="0">
                <a:ea typeface="宋体" pitchFamily="2" charset="-122"/>
              </a:rPr>
              <a:t>O.T</a:t>
            </a:r>
            <a:r>
              <a:rPr lang="en-US" altLang="zh-CN" sz="2200" b="1" dirty="0">
                <a:ea typeface="宋体" pitchFamily="2" charset="-122"/>
              </a:rPr>
              <a:t>. shadow: Burnt Offering Lev 6:13 </a:t>
            </a:r>
            <a:r>
              <a:rPr lang="en-US" altLang="zh-CN" sz="2200" dirty="0">
                <a:ea typeface="宋体" pitchFamily="2" charset="-122"/>
              </a:rPr>
              <a:t>A fire shall always be burning on the altar; </a:t>
            </a:r>
            <a:r>
              <a:rPr lang="en-US" altLang="zh-CN" sz="2200" u="sng" dirty="0">
                <a:ea typeface="宋体" pitchFamily="2" charset="-122"/>
              </a:rPr>
              <a:t>it shall never go out</a:t>
            </a:r>
          </a:p>
          <a:p>
            <a:pPr eaLnBrk="1" hangingPunct="1">
              <a:buFontTx/>
              <a:buNone/>
            </a:pPr>
            <a:endParaRPr lang="en-US" altLang="zh-CN" sz="2200" b="1" dirty="0" smtClean="0">
              <a:ea typeface="宋体" pitchFamily="2" charset="-122"/>
            </a:endParaRPr>
          </a:p>
          <a:p>
            <a:pPr eaLnBrk="1" hangingPunct="1">
              <a:buFontTx/>
              <a:buNone/>
            </a:pPr>
            <a:r>
              <a:rPr lang="en-US" altLang="zh-CN" sz="2200" b="1" dirty="0" smtClean="0">
                <a:ea typeface="宋体" pitchFamily="2" charset="-122"/>
              </a:rPr>
              <a:t>Hebrews 13:15 </a:t>
            </a:r>
            <a:r>
              <a:rPr lang="en-US" altLang="zh-CN" sz="2200" dirty="0" smtClean="0">
                <a:ea typeface="宋体" pitchFamily="2" charset="-122"/>
              </a:rPr>
              <a:t>Therefore by Him let us </a:t>
            </a:r>
            <a:r>
              <a:rPr lang="en-US" altLang="zh-CN" sz="2200" u="sng" dirty="0" smtClean="0">
                <a:ea typeface="宋体" pitchFamily="2" charset="-122"/>
              </a:rPr>
              <a:t>continually</a:t>
            </a:r>
            <a:r>
              <a:rPr lang="en-US" altLang="zh-CN" sz="2200" dirty="0" smtClean="0">
                <a:ea typeface="宋体" pitchFamily="2" charset="-122"/>
              </a:rPr>
              <a:t> offer the sacrifice of praise to God, that is, the fruit of </a:t>
            </a:r>
            <a:r>
              <a:rPr lang="en-US" altLang="zh-CN" sz="2200" i="1" dirty="0" smtClean="0">
                <a:ea typeface="宋体" pitchFamily="2" charset="-122"/>
              </a:rPr>
              <a:t>our</a:t>
            </a:r>
            <a:r>
              <a:rPr lang="en-US" altLang="zh-CN" sz="2200" dirty="0" smtClean="0">
                <a:ea typeface="宋体" pitchFamily="2" charset="-122"/>
              </a:rPr>
              <a:t> lips, giving thanks to His name.  </a:t>
            </a:r>
            <a:r>
              <a:rPr lang="en-US" altLang="zh-CN" sz="2200" baseline="30000" dirty="0" smtClean="0">
                <a:ea typeface="宋体" pitchFamily="2" charset="-122"/>
              </a:rPr>
              <a:t>16</a:t>
            </a:r>
            <a:r>
              <a:rPr lang="en-US" altLang="zh-CN" sz="2200" dirty="0" smtClean="0">
                <a:ea typeface="宋体" pitchFamily="2" charset="-122"/>
              </a:rPr>
              <a:t>But do not forget to do good and to share, for with such sacrifices God is well pleased.</a:t>
            </a:r>
          </a:p>
          <a:p>
            <a:pPr eaLnBrk="1" hangingPunct="1">
              <a:buFontTx/>
              <a:buNone/>
            </a:pPr>
            <a:endParaRPr lang="en-US" altLang="zh-CN" sz="2200" b="1" dirty="0" smtClean="0">
              <a:ea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1"/>
          <p:cNvSpPr>
            <a:spLocks noGrp="1" noChangeArrowheads="1"/>
          </p:cNvSpPr>
          <p:nvPr>
            <p:ph type="sldNum" sz="quarter" idx="12"/>
          </p:nvPr>
        </p:nvSpPr>
        <p:spPr>
          <a:noFill/>
        </p:spPr>
        <p:txBody>
          <a:bodyPr/>
          <a:lstStyle/>
          <a:p>
            <a:fld id="{24982466-7C67-400C-87FC-F3C711B89B72}" type="slidenum">
              <a:rPr lang="en-US" altLang="zh-CN" smtClean="0"/>
              <a:pPr/>
              <a:t>23</a:t>
            </a:fld>
            <a:endParaRPr lang="en-US" altLang="zh-CN" smtClean="0"/>
          </a:p>
        </p:txBody>
      </p:sp>
      <p:sp>
        <p:nvSpPr>
          <p:cNvPr id="44034" name="Rectangle 2"/>
          <p:cNvSpPr>
            <a:spLocks noGrp="1" noChangeArrowheads="1"/>
          </p:cNvSpPr>
          <p:nvPr>
            <p:ph type="title" idx="4294967295"/>
          </p:nvPr>
        </p:nvSpPr>
        <p:spPr/>
        <p:txBody>
          <a:bodyPr/>
          <a:lstStyle/>
          <a:p>
            <a:r>
              <a:rPr lang="en-US" altLang="zh-CN" dirty="0" smtClean="0">
                <a:ea typeface="宋体" pitchFamily="2" charset="-122"/>
              </a:rPr>
              <a:t>Family Worship: A way of life?</a:t>
            </a:r>
          </a:p>
        </p:txBody>
      </p:sp>
      <p:sp>
        <p:nvSpPr>
          <p:cNvPr id="44035" name="Rectangle 3"/>
          <p:cNvSpPr>
            <a:spLocks noGrp="1" noChangeArrowheads="1"/>
          </p:cNvSpPr>
          <p:nvPr>
            <p:ph type="body" idx="4294967295"/>
          </p:nvPr>
        </p:nvSpPr>
        <p:spPr>
          <a:xfrm>
            <a:off x="609600" y="1600200"/>
            <a:ext cx="8229600" cy="4876800"/>
          </a:xfrm>
        </p:spPr>
        <p:txBody>
          <a:bodyPr/>
          <a:lstStyle/>
          <a:p>
            <a:r>
              <a:rPr lang="en-US" altLang="zh-CN" sz="2200" dirty="0" smtClean="0">
                <a:solidFill>
                  <a:schemeClr val="tx2"/>
                </a:solidFill>
                <a:ea typeface="宋体" pitchFamily="2" charset="-122"/>
              </a:rPr>
              <a:t>Sunday gathering should be a natural extension of home worship</a:t>
            </a:r>
          </a:p>
          <a:p>
            <a:r>
              <a:rPr lang="en-US" altLang="zh-CN" sz="2200" dirty="0" smtClean="0">
                <a:solidFill>
                  <a:schemeClr val="tx2"/>
                </a:solidFill>
                <a:ea typeface="宋体" pitchFamily="2" charset="-122"/>
              </a:rPr>
              <a:t>Do our families:</a:t>
            </a:r>
          </a:p>
          <a:p>
            <a:pPr lvl="1"/>
            <a:r>
              <a:rPr lang="en-US" altLang="zh-CN" sz="2200" dirty="0" smtClean="0">
                <a:solidFill>
                  <a:schemeClr val="tx2"/>
                </a:solidFill>
                <a:ea typeface="宋体" pitchFamily="2" charset="-122"/>
              </a:rPr>
              <a:t>Hear the word at home?</a:t>
            </a:r>
          </a:p>
          <a:p>
            <a:pPr>
              <a:buNone/>
            </a:pPr>
            <a:r>
              <a:rPr lang="en-US" altLang="zh-CN" sz="2200" b="1" dirty="0">
                <a:ea typeface="宋体" pitchFamily="2" charset="-122"/>
              </a:rPr>
              <a:t>Psalms 119:11 </a:t>
            </a:r>
            <a:r>
              <a:rPr lang="en-US" altLang="zh-CN" sz="2200" dirty="0">
                <a:ea typeface="宋体" pitchFamily="2" charset="-122"/>
              </a:rPr>
              <a:t>Your word I have hidden in my heart, That I might not sin against You. </a:t>
            </a:r>
          </a:p>
          <a:p>
            <a:pPr lvl="2"/>
            <a:r>
              <a:rPr lang="en-US" altLang="zh-CN" sz="2200" dirty="0">
                <a:solidFill>
                  <a:schemeClr val="tx2"/>
                </a:solidFill>
                <a:ea typeface="宋体" pitchFamily="2" charset="-122"/>
              </a:rPr>
              <a:t>Are we hiding the word in our and their hearts?</a:t>
            </a:r>
          </a:p>
          <a:p>
            <a:pPr lvl="2"/>
            <a:r>
              <a:rPr lang="en-US" altLang="zh-CN" sz="2200" dirty="0">
                <a:solidFill>
                  <a:schemeClr val="tx2"/>
                </a:solidFill>
                <a:ea typeface="宋体" pitchFamily="2" charset="-122"/>
              </a:rPr>
              <a:t>Inculcate</a:t>
            </a:r>
            <a:r>
              <a:rPr lang="en-US" altLang="zh-CN" sz="2200" dirty="0" smtClean="0">
                <a:solidFill>
                  <a:schemeClr val="tx2"/>
                </a:solidFill>
                <a:ea typeface="宋体" pitchFamily="2" charset="-122"/>
              </a:rPr>
              <a:t>!</a:t>
            </a:r>
          </a:p>
          <a:p>
            <a:pPr lvl="1"/>
            <a:r>
              <a:rPr lang="en-US" altLang="zh-CN" sz="2200" dirty="0" smtClean="0">
                <a:solidFill>
                  <a:schemeClr val="tx2"/>
                </a:solidFill>
                <a:ea typeface="宋体" pitchFamily="2" charset="-122"/>
              </a:rPr>
              <a:t>Hear the gospel at home? (grace and truth, John 1:17)</a:t>
            </a:r>
          </a:p>
          <a:p>
            <a:pPr lvl="1"/>
            <a:r>
              <a:rPr lang="en-US" altLang="zh-CN" sz="2200" dirty="0" smtClean="0">
                <a:solidFill>
                  <a:schemeClr val="tx2"/>
                </a:solidFill>
                <a:ea typeface="宋体" pitchFamily="2" charset="-122"/>
              </a:rPr>
              <a:t>Have the fear of God? (beginning of knowledge &amp; wisdom)</a:t>
            </a:r>
          </a:p>
          <a:p>
            <a:pPr lvl="1"/>
            <a:r>
              <a:rPr lang="en-US" altLang="zh-CN" sz="2200" dirty="0" smtClean="0">
                <a:solidFill>
                  <a:schemeClr val="tx2"/>
                </a:solidFill>
                <a:ea typeface="宋体" pitchFamily="2" charset="-122"/>
              </a:rPr>
              <a:t>God </a:t>
            </a:r>
            <a:r>
              <a:rPr lang="en-US" altLang="zh-CN" sz="2200" dirty="0">
                <a:solidFill>
                  <a:schemeClr val="tx2"/>
                </a:solidFill>
                <a:ea typeface="宋体" pitchFamily="2" charset="-122"/>
              </a:rPr>
              <a:t>integrated </a:t>
            </a:r>
            <a:r>
              <a:rPr lang="en-US" altLang="zh-CN" sz="2200" dirty="0" smtClean="0">
                <a:solidFill>
                  <a:schemeClr val="tx2"/>
                </a:solidFill>
                <a:ea typeface="宋体" pitchFamily="2" charset="-122"/>
              </a:rPr>
              <a:t>life</a:t>
            </a:r>
          </a:p>
          <a:p>
            <a:pPr lvl="1"/>
            <a:r>
              <a:rPr lang="en-US" altLang="zh-CN" sz="2200" dirty="0" smtClean="0">
                <a:solidFill>
                  <a:schemeClr val="tx2"/>
                </a:solidFill>
                <a:ea typeface="宋体" pitchFamily="2" charset="-122"/>
              </a:rPr>
              <a:t>Have spontaneous </a:t>
            </a:r>
            <a:r>
              <a:rPr lang="en-US" altLang="zh-CN" sz="2200" dirty="0">
                <a:solidFill>
                  <a:schemeClr val="tx2"/>
                </a:solidFill>
                <a:ea typeface="宋体" pitchFamily="2" charset="-122"/>
              </a:rPr>
              <a:t>prayer and praise? (David moments!)</a:t>
            </a:r>
          </a:p>
          <a:p>
            <a:pPr lvl="1"/>
            <a:endParaRPr lang="en-US" altLang="zh-CN" sz="2200" dirty="0" smtClean="0">
              <a:solidFill>
                <a:schemeClr val="tx2"/>
              </a:solidFill>
              <a:ea typeface="宋体" pitchFamily="2" charset="-122"/>
            </a:endParaRPr>
          </a:p>
          <a:p>
            <a:pPr>
              <a:buFont typeface="Wingdings" pitchFamily="2" charset="2"/>
              <a:buNone/>
            </a:pPr>
            <a:endParaRPr lang="en-US" altLang="zh-CN" sz="2600" b="1" dirty="0" smtClean="0">
              <a:ea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Psalms 145: A David Moment</a:t>
            </a:r>
            <a:endParaRPr lang="en-US" dirty="0"/>
          </a:p>
        </p:txBody>
      </p:sp>
      <p:sp>
        <p:nvSpPr>
          <p:cNvPr id="4" name="Content Placeholder 3"/>
          <p:cNvSpPr>
            <a:spLocks noGrp="1"/>
          </p:cNvSpPr>
          <p:nvPr>
            <p:ph idx="1"/>
          </p:nvPr>
        </p:nvSpPr>
        <p:spPr>
          <a:xfrm>
            <a:off x="609600" y="1600200"/>
            <a:ext cx="8229600" cy="4530725"/>
          </a:xfrm>
        </p:spPr>
        <p:txBody>
          <a:bodyPr/>
          <a:lstStyle/>
          <a:p>
            <a:pPr marL="0" indent="0">
              <a:buNone/>
            </a:pPr>
            <a:r>
              <a:rPr lang="en-US" sz="2200" baseline="30000" dirty="0" smtClean="0"/>
              <a:t>1 </a:t>
            </a:r>
            <a:r>
              <a:rPr lang="en-US" sz="2200" dirty="0" smtClean="0"/>
              <a:t>I </a:t>
            </a:r>
            <a:r>
              <a:rPr lang="en-US" sz="2200" dirty="0"/>
              <a:t>will extol You, my God, O King; </a:t>
            </a:r>
            <a:r>
              <a:rPr lang="en-US" sz="2200" dirty="0" smtClean="0"/>
              <a:t>And </a:t>
            </a:r>
            <a:r>
              <a:rPr lang="en-US" sz="2200" dirty="0"/>
              <a:t>I will bless Your name forever and ever. </a:t>
            </a:r>
            <a:endParaRPr lang="en-US" sz="2200" dirty="0" smtClean="0"/>
          </a:p>
          <a:p>
            <a:pPr marL="0" indent="0">
              <a:buNone/>
            </a:pPr>
            <a:r>
              <a:rPr lang="en-US" sz="2200" baseline="30000" dirty="0" smtClean="0"/>
              <a:t>2</a:t>
            </a:r>
            <a:r>
              <a:rPr lang="en-US" sz="2200" dirty="0"/>
              <a:t> </a:t>
            </a:r>
            <a:r>
              <a:rPr lang="en-US" sz="2200" u="sng" dirty="0" smtClean="0"/>
              <a:t>Every </a:t>
            </a:r>
            <a:r>
              <a:rPr lang="en-US" sz="2200" u="sng" dirty="0"/>
              <a:t>day</a:t>
            </a:r>
            <a:r>
              <a:rPr lang="en-US" sz="2200" dirty="0"/>
              <a:t> I will bless </a:t>
            </a:r>
            <a:r>
              <a:rPr lang="en-US" sz="2200" dirty="0" smtClean="0"/>
              <a:t>You, And </a:t>
            </a:r>
            <a:r>
              <a:rPr lang="en-US" sz="2200" dirty="0"/>
              <a:t>I will praise Your name forever and ever. </a:t>
            </a:r>
            <a:endParaRPr lang="en-US" sz="2200" dirty="0" smtClean="0"/>
          </a:p>
          <a:p>
            <a:pPr marL="0" indent="0">
              <a:buNone/>
            </a:pPr>
            <a:r>
              <a:rPr lang="en-US" sz="2200" baseline="30000" dirty="0" smtClean="0"/>
              <a:t>3</a:t>
            </a:r>
            <a:r>
              <a:rPr lang="en-US" sz="2200" dirty="0"/>
              <a:t> </a:t>
            </a:r>
            <a:r>
              <a:rPr lang="en-US" sz="2200" dirty="0" smtClean="0"/>
              <a:t>Great</a:t>
            </a:r>
            <a:r>
              <a:rPr lang="en-US" sz="2200" dirty="0"/>
              <a:t> </a:t>
            </a:r>
            <a:r>
              <a:rPr lang="en-US" sz="2200" i="1" dirty="0"/>
              <a:t>is</a:t>
            </a:r>
            <a:r>
              <a:rPr lang="en-US" sz="2200" dirty="0"/>
              <a:t> the </a:t>
            </a:r>
            <a:r>
              <a:rPr lang="en-US" sz="2200" cap="small" dirty="0"/>
              <a:t>Lord</a:t>
            </a:r>
            <a:r>
              <a:rPr lang="en-US" sz="2200" dirty="0"/>
              <a:t>, and greatly to be </a:t>
            </a:r>
            <a:r>
              <a:rPr lang="en-US" sz="2200" dirty="0" smtClean="0"/>
              <a:t>praised; And </a:t>
            </a:r>
            <a:r>
              <a:rPr lang="en-US" sz="2200" dirty="0"/>
              <a:t>His greatness </a:t>
            </a:r>
            <a:r>
              <a:rPr lang="en-US" sz="2200" i="1" dirty="0"/>
              <a:t>is</a:t>
            </a:r>
            <a:r>
              <a:rPr lang="en-US" sz="2200" dirty="0"/>
              <a:t> unsearchable. </a:t>
            </a:r>
            <a:endParaRPr lang="en-US" sz="2200" dirty="0" smtClean="0"/>
          </a:p>
          <a:p>
            <a:pPr marL="0" indent="0">
              <a:buNone/>
            </a:pPr>
            <a:r>
              <a:rPr lang="en-US" sz="2200" baseline="30000" dirty="0" smtClean="0"/>
              <a:t>4</a:t>
            </a:r>
            <a:r>
              <a:rPr lang="en-US" sz="2200" dirty="0"/>
              <a:t> </a:t>
            </a:r>
            <a:r>
              <a:rPr lang="en-US" sz="2200" u="sng" dirty="0" smtClean="0"/>
              <a:t>One </a:t>
            </a:r>
            <a:r>
              <a:rPr lang="en-US" sz="2200" u="sng" dirty="0"/>
              <a:t>generation shall praise Your works to another</a:t>
            </a:r>
            <a:r>
              <a:rPr lang="en-US" sz="2200" dirty="0"/>
              <a:t>, </a:t>
            </a:r>
            <a:r>
              <a:rPr lang="en-US" sz="2200" dirty="0" smtClean="0"/>
              <a:t>And </a:t>
            </a:r>
            <a:r>
              <a:rPr lang="en-US" sz="2200" dirty="0"/>
              <a:t>shall declare Your mighty acts. </a:t>
            </a:r>
            <a:endParaRPr lang="en-US" sz="2200" dirty="0" smtClean="0"/>
          </a:p>
          <a:p>
            <a:pPr marL="0" indent="0">
              <a:buNone/>
            </a:pPr>
            <a:r>
              <a:rPr lang="en-US" sz="2200" baseline="30000" dirty="0" smtClean="0"/>
              <a:t>5</a:t>
            </a:r>
            <a:r>
              <a:rPr lang="en-US" sz="2200" dirty="0"/>
              <a:t> </a:t>
            </a:r>
            <a:r>
              <a:rPr lang="en-US" sz="2200" dirty="0" smtClean="0"/>
              <a:t>I </a:t>
            </a:r>
            <a:r>
              <a:rPr lang="en-US" sz="2200" dirty="0"/>
              <a:t>will meditate on the glorious splendor of Your majesty, </a:t>
            </a:r>
            <a:r>
              <a:rPr lang="en-US" sz="2200" dirty="0" smtClean="0"/>
              <a:t>And</a:t>
            </a:r>
            <a:r>
              <a:rPr lang="en-US" sz="2200" dirty="0"/>
              <a:t> </a:t>
            </a:r>
            <a:r>
              <a:rPr lang="en-US" sz="2200" dirty="0" smtClean="0"/>
              <a:t>on </a:t>
            </a:r>
            <a:r>
              <a:rPr lang="en-US" sz="2200" dirty="0"/>
              <a:t>Your wondrous works. </a:t>
            </a:r>
            <a:endParaRPr lang="en-US" sz="2200" dirty="0" smtClean="0"/>
          </a:p>
          <a:p>
            <a:pPr marL="0" indent="0">
              <a:buNone/>
            </a:pPr>
            <a:r>
              <a:rPr lang="en-US" sz="2200" baseline="30000" dirty="0" smtClean="0"/>
              <a:t>6</a:t>
            </a:r>
            <a:r>
              <a:rPr lang="en-US" sz="2200" dirty="0"/>
              <a:t> </a:t>
            </a:r>
            <a:r>
              <a:rPr lang="en-US" sz="2200" i="1" dirty="0" smtClean="0"/>
              <a:t>Men</a:t>
            </a:r>
            <a:r>
              <a:rPr lang="en-US" sz="2200" dirty="0" smtClean="0"/>
              <a:t> </a:t>
            </a:r>
            <a:r>
              <a:rPr lang="en-US" sz="2200" dirty="0"/>
              <a:t>shall speak of the might of Your awesome acts, </a:t>
            </a:r>
            <a:r>
              <a:rPr lang="en-US" sz="2200" dirty="0" smtClean="0"/>
              <a:t>And </a:t>
            </a:r>
            <a:r>
              <a:rPr lang="en-US" sz="2200" dirty="0"/>
              <a:t>I will declare Your greatness. </a:t>
            </a:r>
            <a:endParaRPr lang="en-US" sz="2200" dirty="0" smtClean="0"/>
          </a:p>
          <a:p>
            <a:pPr marL="0" indent="0">
              <a:buNone/>
            </a:pPr>
            <a:r>
              <a:rPr lang="en-US" sz="2200" baseline="30000" dirty="0" smtClean="0"/>
              <a:t>7</a:t>
            </a:r>
            <a:r>
              <a:rPr lang="en-US" sz="2200" dirty="0"/>
              <a:t> </a:t>
            </a:r>
            <a:r>
              <a:rPr lang="en-US" sz="2200" dirty="0" smtClean="0"/>
              <a:t>They </a:t>
            </a:r>
            <a:r>
              <a:rPr lang="en-US" sz="2200" dirty="0"/>
              <a:t>shall utter the memory of Your great goodness, </a:t>
            </a:r>
            <a:r>
              <a:rPr lang="en-US" sz="2200" dirty="0" smtClean="0"/>
              <a:t>And </a:t>
            </a:r>
            <a:r>
              <a:rPr lang="en-US" sz="2200" dirty="0"/>
              <a:t>shall sing of Your righteousness. </a:t>
            </a:r>
            <a:br>
              <a:rPr lang="en-US" sz="2200" dirty="0"/>
            </a:br>
            <a:r>
              <a:rPr lang="en-US" sz="2200" dirty="0"/>
              <a:t/>
            </a:r>
            <a:br>
              <a:rPr lang="en-US" sz="2200" dirty="0"/>
            </a:br>
            <a:endParaRPr lang="en-US" sz="2200" dirty="0"/>
          </a:p>
        </p:txBody>
      </p:sp>
      <p:sp>
        <p:nvSpPr>
          <p:cNvPr id="2" name="Slide Number Placeholder 1"/>
          <p:cNvSpPr>
            <a:spLocks noGrp="1"/>
          </p:cNvSpPr>
          <p:nvPr>
            <p:ph type="sldNum" sz="quarter" idx="12"/>
          </p:nvPr>
        </p:nvSpPr>
        <p:spPr/>
        <p:txBody>
          <a:bodyPr/>
          <a:lstStyle/>
          <a:p>
            <a:pPr>
              <a:defRPr/>
            </a:pPr>
            <a:fld id="{EA3A63FC-5FD3-44D9-923B-E4D5325147FD}" type="slidenum">
              <a:rPr lang="en-US" altLang="zh-CN" smtClean="0"/>
              <a:pPr>
                <a:defRPr/>
              </a:pPr>
              <a:t>24</a:t>
            </a:fld>
            <a:endParaRPr lang="en-US" altLang="zh-CN"/>
          </a:p>
        </p:txBody>
      </p:sp>
    </p:spTree>
    <p:extLst>
      <p:ext uri="{BB962C8B-B14F-4D97-AF65-F5344CB8AC3E}">
        <p14:creationId xmlns:p14="http://schemas.microsoft.com/office/powerpoint/2010/main" val="596743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1"/>
          <p:cNvSpPr>
            <a:spLocks noGrp="1" noChangeArrowheads="1"/>
          </p:cNvSpPr>
          <p:nvPr>
            <p:ph type="sldNum" sz="quarter" idx="12"/>
          </p:nvPr>
        </p:nvSpPr>
        <p:spPr>
          <a:noFill/>
        </p:spPr>
        <p:txBody>
          <a:bodyPr/>
          <a:lstStyle/>
          <a:p>
            <a:fld id="{A3B51D6E-94E0-4886-9EA8-230391EF76EE}" type="slidenum">
              <a:rPr lang="en-US" altLang="zh-CN" smtClean="0"/>
              <a:pPr/>
              <a:t>25</a:t>
            </a:fld>
            <a:endParaRPr lang="en-US" altLang="zh-CN" smtClean="0"/>
          </a:p>
        </p:txBody>
      </p:sp>
      <p:sp>
        <p:nvSpPr>
          <p:cNvPr id="45058" name="Rectangle 7"/>
          <p:cNvSpPr>
            <a:spLocks noGrp="1" noChangeArrowheads="1"/>
          </p:cNvSpPr>
          <p:nvPr>
            <p:ph type="title" idx="4294967295"/>
          </p:nvPr>
        </p:nvSpPr>
        <p:spPr/>
        <p:txBody>
          <a:bodyPr/>
          <a:lstStyle/>
          <a:p>
            <a:r>
              <a:rPr lang="en-US" altLang="zh-CN" smtClean="0">
                <a:ea typeface="宋体" pitchFamily="2" charset="-122"/>
              </a:rPr>
              <a:t>Peer Pressure or Seer Pressure?</a:t>
            </a:r>
          </a:p>
        </p:txBody>
      </p:sp>
      <p:sp>
        <p:nvSpPr>
          <p:cNvPr id="45059" name="Rectangle 5"/>
          <p:cNvSpPr>
            <a:spLocks noGrp="1" noChangeArrowheads="1"/>
          </p:cNvSpPr>
          <p:nvPr>
            <p:ph type="body" idx="4294967295"/>
          </p:nvPr>
        </p:nvSpPr>
        <p:spPr>
          <a:xfrm>
            <a:off x="609600" y="1600200"/>
            <a:ext cx="8001000" cy="4535488"/>
          </a:xfrm>
        </p:spPr>
        <p:txBody>
          <a:bodyPr/>
          <a:lstStyle/>
          <a:p>
            <a:pPr>
              <a:lnSpc>
                <a:spcPct val="90000"/>
              </a:lnSpc>
            </a:pPr>
            <a:r>
              <a:rPr lang="en-US" altLang="zh-CN" sz="2200" dirty="0" smtClean="0">
                <a:solidFill>
                  <a:schemeClr val="tx2"/>
                </a:solidFill>
                <a:ea typeface="宋体" pitchFamily="2" charset="-122"/>
              </a:rPr>
              <a:t>Children should spend significant portions of time with their peers…or should they?</a:t>
            </a:r>
            <a:endParaRPr lang="en-US" altLang="zh-CN" sz="2200" dirty="0" smtClean="0">
              <a:ea typeface="宋体" pitchFamily="2" charset="-122"/>
            </a:endParaRPr>
          </a:p>
          <a:p>
            <a:pPr>
              <a:lnSpc>
                <a:spcPct val="90000"/>
              </a:lnSpc>
              <a:buFont typeface="Wingdings" pitchFamily="2" charset="2"/>
              <a:buNone/>
            </a:pPr>
            <a:r>
              <a:rPr lang="en-US" altLang="zh-CN" sz="2200" b="1" dirty="0" err="1" smtClean="0">
                <a:ea typeface="宋体" pitchFamily="2" charset="-122"/>
              </a:rPr>
              <a:t>Prov</a:t>
            </a:r>
            <a:r>
              <a:rPr lang="en-US" altLang="zh-CN" sz="2200" b="1" dirty="0" smtClean="0">
                <a:ea typeface="宋体" pitchFamily="2" charset="-122"/>
              </a:rPr>
              <a:t> 22:15</a:t>
            </a:r>
            <a:r>
              <a:rPr lang="en-US" altLang="zh-CN" sz="2200" dirty="0" smtClean="0">
                <a:ea typeface="宋体" pitchFamily="2" charset="-122"/>
              </a:rPr>
              <a:t> Foolishness </a:t>
            </a:r>
            <a:r>
              <a:rPr lang="en-US" altLang="zh-CN" sz="2200" i="1" dirty="0" smtClean="0">
                <a:ea typeface="宋体" pitchFamily="2" charset="-122"/>
              </a:rPr>
              <a:t>is</a:t>
            </a:r>
            <a:r>
              <a:rPr lang="en-US" altLang="zh-CN" sz="2200" dirty="0" smtClean="0">
                <a:ea typeface="宋体" pitchFamily="2" charset="-122"/>
              </a:rPr>
              <a:t> bound up in the heart of a child; The rod of correction will drive it far from him.</a:t>
            </a:r>
            <a:endParaRPr lang="en-US" altLang="zh-CN" sz="2200" b="1" dirty="0" smtClean="0">
              <a:ea typeface="宋体" pitchFamily="2" charset="-122"/>
            </a:endParaRPr>
          </a:p>
          <a:p>
            <a:pPr>
              <a:lnSpc>
                <a:spcPct val="90000"/>
              </a:lnSpc>
              <a:buFontTx/>
              <a:buChar char="-"/>
            </a:pPr>
            <a:r>
              <a:rPr lang="en-US" altLang="zh-CN" sz="2200" dirty="0" smtClean="0">
                <a:solidFill>
                  <a:schemeClr val="tx2"/>
                </a:solidFill>
                <a:ea typeface="宋体" pitchFamily="2" charset="-122"/>
              </a:rPr>
              <a:t>Bill Y’s theory…</a:t>
            </a:r>
          </a:p>
          <a:p>
            <a:pPr>
              <a:lnSpc>
                <a:spcPct val="90000"/>
              </a:lnSpc>
              <a:buFontTx/>
              <a:buChar char="-"/>
            </a:pPr>
            <a:r>
              <a:rPr lang="en-US" altLang="zh-CN" sz="2200" dirty="0" smtClean="0">
                <a:solidFill>
                  <a:schemeClr val="tx2"/>
                </a:solidFill>
                <a:ea typeface="宋体" pitchFamily="2" charset="-122"/>
              </a:rPr>
              <a:t>Not that peer time is all bad</a:t>
            </a:r>
          </a:p>
          <a:p>
            <a:pPr>
              <a:lnSpc>
                <a:spcPct val="90000"/>
              </a:lnSpc>
              <a:buFont typeface="Wingdings" pitchFamily="2" charset="2"/>
              <a:buNone/>
            </a:pPr>
            <a:r>
              <a:rPr lang="en-US" altLang="zh-CN" sz="2200" b="1" dirty="0" err="1" smtClean="0">
                <a:ea typeface="宋体" pitchFamily="2" charset="-122"/>
              </a:rPr>
              <a:t>Prov</a:t>
            </a:r>
            <a:r>
              <a:rPr lang="en-US" altLang="zh-CN" sz="2200" b="1" dirty="0" smtClean="0">
                <a:ea typeface="宋体" pitchFamily="2" charset="-122"/>
              </a:rPr>
              <a:t> 13:20 </a:t>
            </a:r>
            <a:r>
              <a:rPr lang="en-US" altLang="zh-CN" sz="2200" dirty="0" smtClean="0">
                <a:ea typeface="宋体" pitchFamily="2" charset="-122"/>
              </a:rPr>
              <a:t>He who walks with wise </a:t>
            </a:r>
            <a:r>
              <a:rPr lang="en-US" altLang="zh-CN" sz="2200" i="1" dirty="0" smtClean="0">
                <a:ea typeface="宋体" pitchFamily="2" charset="-122"/>
              </a:rPr>
              <a:t>men</a:t>
            </a:r>
            <a:r>
              <a:rPr lang="en-US" altLang="zh-CN" sz="2200" dirty="0" smtClean="0">
                <a:ea typeface="宋体" pitchFamily="2" charset="-122"/>
              </a:rPr>
              <a:t> will be wise, But the companion of fools will be destroyed</a:t>
            </a:r>
          </a:p>
          <a:p>
            <a:pPr>
              <a:lnSpc>
                <a:spcPct val="90000"/>
              </a:lnSpc>
              <a:buFont typeface="Wingdings" pitchFamily="2" charset="2"/>
              <a:buNone/>
            </a:pPr>
            <a:endParaRPr lang="en-US" altLang="zh-CN" sz="2200" b="1" dirty="0" smtClean="0">
              <a:ea typeface="宋体" pitchFamily="2" charset="-122"/>
            </a:endParaRPr>
          </a:p>
          <a:p>
            <a:pPr>
              <a:lnSpc>
                <a:spcPct val="90000"/>
              </a:lnSpc>
              <a:buFont typeface="Wingdings" pitchFamily="2" charset="2"/>
              <a:buNone/>
            </a:pPr>
            <a:r>
              <a:rPr lang="en-US" altLang="zh-CN" sz="2200" b="1" dirty="0" smtClean="0">
                <a:ea typeface="宋体" pitchFamily="2" charset="-122"/>
              </a:rPr>
              <a:t>Luke 2:46 </a:t>
            </a:r>
            <a:r>
              <a:rPr lang="en-US" altLang="zh-CN" sz="2200" dirty="0" smtClean="0">
                <a:ea typeface="宋体" pitchFamily="2" charset="-122"/>
              </a:rPr>
              <a:t>[Jesus was found in the temple] sitting in the midst of the teachers, both listening to them and asking them questions.</a:t>
            </a:r>
          </a:p>
          <a:p>
            <a:pPr>
              <a:lnSpc>
                <a:spcPct val="90000"/>
              </a:lnSpc>
            </a:pPr>
            <a:r>
              <a:rPr lang="en-US" altLang="zh-CN" sz="2200" dirty="0" smtClean="0">
                <a:solidFill>
                  <a:schemeClr val="tx2"/>
                </a:solidFill>
                <a:ea typeface="宋体" pitchFamily="2" charset="-122"/>
              </a:rPr>
              <a:t>Age: 12</a:t>
            </a:r>
          </a:p>
          <a:p>
            <a:pPr>
              <a:lnSpc>
                <a:spcPct val="90000"/>
              </a:lnSpc>
            </a:pPr>
            <a:r>
              <a:rPr lang="en-US" altLang="zh-CN" sz="2200" dirty="0" smtClean="0">
                <a:solidFill>
                  <a:schemeClr val="tx2"/>
                </a:solidFill>
                <a:ea typeface="宋体" pitchFamily="2" charset="-122"/>
              </a:rPr>
              <a:t>Set some goals: age 4, 8, 12, etc. to be spending more time with adults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1"/>
          <p:cNvSpPr>
            <a:spLocks noGrp="1" noChangeArrowheads="1"/>
          </p:cNvSpPr>
          <p:nvPr>
            <p:ph type="sldNum" sz="quarter" idx="12"/>
          </p:nvPr>
        </p:nvSpPr>
        <p:spPr>
          <a:noFill/>
        </p:spPr>
        <p:txBody>
          <a:bodyPr/>
          <a:lstStyle/>
          <a:p>
            <a:fld id="{A28D5FA1-DFF5-454E-9871-0392F2206E78}" type="slidenum">
              <a:rPr lang="en-US" altLang="zh-CN" smtClean="0"/>
              <a:pPr/>
              <a:t>26</a:t>
            </a:fld>
            <a:endParaRPr lang="en-US" altLang="zh-CN" smtClean="0"/>
          </a:p>
        </p:txBody>
      </p:sp>
      <p:sp>
        <p:nvSpPr>
          <p:cNvPr id="47106" name="Rectangle 2"/>
          <p:cNvSpPr>
            <a:spLocks noGrp="1" noChangeArrowheads="1"/>
          </p:cNvSpPr>
          <p:nvPr>
            <p:ph type="title" idx="4294967295"/>
          </p:nvPr>
        </p:nvSpPr>
        <p:spPr/>
        <p:txBody>
          <a:bodyPr/>
          <a:lstStyle/>
          <a:p>
            <a:r>
              <a:rPr lang="en-US" altLang="zh-CN" smtClean="0">
                <a:ea typeface="宋体" pitchFamily="2" charset="-122"/>
              </a:rPr>
              <a:t>Who Should I Marry?</a:t>
            </a:r>
          </a:p>
        </p:txBody>
      </p:sp>
      <p:sp>
        <p:nvSpPr>
          <p:cNvPr id="47107" name="Rectangle 3"/>
          <p:cNvSpPr>
            <a:spLocks noGrp="1" noChangeArrowheads="1"/>
          </p:cNvSpPr>
          <p:nvPr>
            <p:ph type="body" idx="4294967295"/>
          </p:nvPr>
        </p:nvSpPr>
        <p:spPr>
          <a:xfrm>
            <a:off x="685800" y="1600200"/>
            <a:ext cx="8077200" cy="4530725"/>
          </a:xfrm>
        </p:spPr>
        <p:txBody>
          <a:bodyPr/>
          <a:lstStyle/>
          <a:p>
            <a:pPr marL="533400" indent="-533400">
              <a:buFont typeface="Wingdings" pitchFamily="2" charset="2"/>
              <a:buNone/>
            </a:pPr>
            <a:r>
              <a:rPr lang="en-US" altLang="zh-CN" sz="2200" b="1" dirty="0" smtClean="0">
                <a:ea typeface="宋体" pitchFamily="2" charset="-122"/>
              </a:rPr>
              <a:t>Gen 24:1 </a:t>
            </a:r>
            <a:r>
              <a:rPr lang="en-US" altLang="zh-CN" sz="2200" dirty="0" smtClean="0">
                <a:ea typeface="宋体" pitchFamily="2" charset="-122"/>
              </a:rPr>
              <a:t>Now Abraham was old, well advanced in age; and the Lord had blessed Abraham in all things. 2So Abraham said to the oldest servant of his house, who ruled over all that he had, “Please, put your hand under my thigh, 3and I will make you swear by the Lord, the God of heaven and the God of the earth, that you will not take a wife for my son from the daughters of the Canaanites, among whom I dwell; 4but you shall </a:t>
            </a:r>
            <a:r>
              <a:rPr lang="en-US" altLang="zh-CN" sz="2200" u="sng" dirty="0" smtClean="0">
                <a:ea typeface="宋体" pitchFamily="2" charset="-122"/>
              </a:rPr>
              <a:t>go to my country and to my family, and take a wife for my son Isaac</a:t>
            </a:r>
            <a:r>
              <a:rPr lang="en-US" altLang="zh-CN" sz="2200" dirty="0" smtClean="0">
                <a:ea typeface="宋体" pitchFamily="2" charset="-122"/>
              </a:rPr>
              <a:t>.”</a:t>
            </a:r>
          </a:p>
          <a:p>
            <a:pPr marL="533400" indent="-533400"/>
            <a:r>
              <a:rPr lang="en-US" altLang="zh-CN" sz="2200" dirty="0" smtClean="0">
                <a:solidFill>
                  <a:schemeClr val="tx2"/>
                </a:solidFill>
                <a:ea typeface="宋体" pitchFamily="2" charset="-122"/>
              </a:rPr>
              <a:t>Prior to his death, Abraham saw that his son married someone with the same vision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BEDAB0AE-5A79-4DF8-9372-524A872D6785}" type="slidenum">
              <a:rPr lang="en-US" altLang="zh-CN" sz="1000">
                <a:ea typeface="宋体" pitchFamily="2" charset="-122"/>
              </a:rPr>
              <a:pPr algn="r"/>
              <a:t>27</a:t>
            </a:fld>
            <a:endParaRPr lang="en-US" altLang="zh-CN" sz="1000">
              <a:ea typeface="宋体" pitchFamily="2" charset="-122"/>
            </a:endParaRPr>
          </a:p>
        </p:txBody>
      </p:sp>
      <p:sp>
        <p:nvSpPr>
          <p:cNvPr id="48130" name="Rectangle 2"/>
          <p:cNvSpPr>
            <a:spLocks noGrp="1" noChangeArrowheads="1"/>
          </p:cNvSpPr>
          <p:nvPr>
            <p:ph type="title" idx="4294967295"/>
          </p:nvPr>
        </p:nvSpPr>
        <p:spPr>
          <a:xfrm>
            <a:off x="914400" y="304800"/>
            <a:ext cx="7772400" cy="1143000"/>
          </a:xfrm>
        </p:spPr>
        <p:txBody>
          <a:bodyPr/>
          <a:lstStyle/>
          <a:p>
            <a:r>
              <a:rPr lang="en-US" altLang="zh-CN" smtClean="0">
                <a:ea typeface="宋体" pitchFamily="2" charset="-122"/>
              </a:rPr>
              <a:t>Who Should I Marry?</a:t>
            </a:r>
          </a:p>
        </p:txBody>
      </p:sp>
      <p:sp>
        <p:nvSpPr>
          <p:cNvPr id="48131" name="Rectangle 3"/>
          <p:cNvSpPr>
            <a:spLocks noGrp="1" noChangeArrowheads="1"/>
          </p:cNvSpPr>
          <p:nvPr>
            <p:ph type="body" idx="4294967295"/>
          </p:nvPr>
        </p:nvSpPr>
        <p:spPr>
          <a:xfrm>
            <a:off x="685800" y="1600200"/>
            <a:ext cx="8077200" cy="4953000"/>
          </a:xfrm>
        </p:spPr>
        <p:txBody>
          <a:bodyPr/>
          <a:lstStyle/>
          <a:p>
            <a:pPr marL="533400" indent="-533400">
              <a:buFontTx/>
              <a:buNone/>
            </a:pPr>
            <a:r>
              <a:rPr lang="en-US" altLang="zh-CN" sz="2200" b="1" dirty="0" smtClean="0">
                <a:ea typeface="宋体" pitchFamily="2" charset="-122"/>
              </a:rPr>
              <a:t>2 </a:t>
            </a:r>
            <a:r>
              <a:rPr lang="en-US" altLang="zh-CN" sz="2200" b="1" dirty="0" err="1" smtClean="0">
                <a:ea typeface="宋体" pitchFamily="2" charset="-122"/>
              </a:rPr>
              <a:t>Cor</a:t>
            </a:r>
            <a:r>
              <a:rPr lang="en-US" altLang="zh-CN" sz="2200" b="1" dirty="0" smtClean="0">
                <a:ea typeface="宋体" pitchFamily="2" charset="-122"/>
              </a:rPr>
              <a:t> 6:14 </a:t>
            </a:r>
            <a:r>
              <a:rPr lang="en-US" altLang="zh-CN" sz="2200" dirty="0" smtClean="0">
                <a:ea typeface="宋体" pitchFamily="2" charset="-122"/>
              </a:rPr>
              <a:t>Do not be unequally yoked together with unbelievers.</a:t>
            </a:r>
          </a:p>
          <a:p>
            <a:pPr marL="533400" indent="-533400"/>
            <a:r>
              <a:rPr lang="en-US" altLang="zh-CN" sz="2200" dirty="0" smtClean="0">
                <a:solidFill>
                  <a:schemeClr val="tx2"/>
                </a:solidFill>
                <a:ea typeface="宋体" pitchFamily="2" charset="-122"/>
              </a:rPr>
              <a:t>Spouse selection is crucial!!! Do not take lightly!</a:t>
            </a:r>
          </a:p>
          <a:p>
            <a:pPr marL="533400" indent="-533400">
              <a:buFontTx/>
              <a:buNone/>
            </a:pPr>
            <a:r>
              <a:rPr lang="en-US" altLang="zh-CN" sz="2200" b="1" dirty="0" smtClean="0">
                <a:ea typeface="宋体" pitchFamily="2" charset="-122"/>
              </a:rPr>
              <a:t>Amos 3:3 </a:t>
            </a:r>
            <a:r>
              <a:rPr lang="en-US" altLang="zh-CN" sz="2200" dirty="0" smtClean="0">
                <a:ea typeface="宋体" pitchFamily="2" charset="-122"/>
              </a:rPr>
              <a:t>Can two walk together, unless they are agreed?</a:t>
            </a:r>
          </a:p>
          <a:p>
            <a:pPr marL="533400" indent="-533400"/>
            <a:r>
              <a:rPr lang="en-US" altLang="zh-CN" sz="2200" dirty="0" smtClean="0">
                <a:solidFill>
                  <a:schemeClr val="tx2"/>
                </a:solidFill>
                <a:ea typeface="宋体" pitchFamily="2" charset="-122"/>
              </a:rPr>
              <a:t>Agreed – “to </a:t>
            </a:r>
            <a:r>
              <a:rPr lang="en-US" altLang="zh-CN" sz="2200" i="1" dirty="0" smtClean="0">
                <a:solidFill>
                  <a:schemeClr val="tx2"/>
                </a:solidFill>
                <a:ea typeface="宋体" pitchFamily="2" charset="-122"/>
              </a:rPr>
              <a:t>fix</a:t>
            </a:r>
            <a:r>
              <a:rPr lang="en-US" altLang="zh-CN" sz="2200" dirty="0" smtClean="0">
                <a:solidFill>
                  <a:schemeClr val="tx2"/>
                </a:solidFill>
                <a:ea typeface="宋体" pitchFamily="2" charset="-122"/>
              </a:rPr>
              <a:t> upon by agreement or appointment”</a:t>
            </a:r>
          </a:p>
          <a:p>
            <a:pPr marL="533400" indent="-533400">
              <a:buFont typeface="Wingdings" pitchFamily="2" charset="2"/>
              <a:buNone/>
            </a:pPr>
            <a:r>
              <a:rPr lang="en-US" altLang="zh-CN" sz="2200" b="1" dirty="0" smtClean="0">
                <a:ea typeface="宋体" pitchFamily="2" charset="-122"/>
              </a:rPr>
              <a:t>Pro 21:9 </a:t>
            </a:r>
            <a:r>
              <a:rPr lang="en-US" altLang="zh-CN" sz="2200" dirty="0" smtClean="0">
                <a:ea typeface="宋体" pitchFamily="2" charset="-122"/>
              </a:rPr>
              <a:t>Better to dwell in a corner of a housetop, Than in a house shared with a </a:t>
            </a:r>
            <a:r>
              <a:rPr lang="en-US" altLang="zh-CN" sz="2200" u="sng" dirty="0" smtClean="0">
                <a:ea typeface="宋体" pitchFamily="2" charset="-122"/>
              </a:rPr>
              <a:t>contentious woman</a:t>
            </a:r>
            <a:r>
              <a:rPr lang="en-US" altLang="zh-CN" sz="2200" dirty="0" smtClean="0">
                <a:ea typeface="宋体" pitchFamily="2" charset="-122"/>
              </a:rPr>
              <a:t>.</a:t>
            </a:r>
          </a:p>
          <a:p>
            <a:pPr marL="533400" indent="-533400">
              <a:buFont typeface="Wingdings" pitchFamily="2" charset="2"/>
              <a:buNone/>
            </a:pPr>
            <a:r>
              <a:rPr lang="en-US" altLang="zh-CN" sz="2200" b="1" dirty="0" smtClean="0">
                <a:ea typeface="宋体" pitchFamily="2" charset="-122"/>
              </a:rPr>
              <a:t>Pro 22:24 </a:t>
            </a:r>
            <a:r>
              <a:rPr lang="en-US" altLang="zh-CN" sz="2200" dirty="0" smtClean="0">
                <a:ea typeface="宋体" pitchFamily="2" charset="-122"/>
              </a:rPr>
              <a:t>Make no friendship with an </a:t>
            </a:r>
            <a:r>
              <a:rPr lang="en-US" altLang="zh-CN" sz="2200" u="sng" dirty="0" smtClean="0">
                <a:ea typeface="宋体" pitchFamily="2" charset="-122"/>
              </a:rPr>
              <a:t>angry man</a:t>
            </a:r>
            <a:r>
              <a:rPr lang="en-US" altLang="zh-CN" sz="2200" dirty="0" smtClean="0">
                <a:ea typeface="宋体" pitchFamily="2" charset="-122"/>
              </a:rPr>
              <a:t>, And with a furious man do not go </a:t>
            </a:r>
          </a:p>
          <a:p>
            <a:pPr marL="533400" indent="-533400"/>
            <a:r>
              <a:rPr lang="en-US" altLang="zh-CN" sz="2200" dirty="0" smtClean="0">
                <a:solidFill>
                  <a:schemeClr val="tx2"/>
                </a:solidFill>
                <a:ea typeface="宋体" pitchFamily="2" charset="-122"/>
              </a:rPr>
              <a:t>Marital discord is counter-productive in </a:t>
            </a:r>
            <a:r>
              <a:rPr lang="en-US" altLang="zh-CN" sz="2200" u="sng" dirty="0" smtClean="0">
                <a:solidFill>
                  <a:schemeClr val="tx2"/>
                </a:solidFill>
                <a:ea typeface="宋体" pitchFamily="2" charset="-122"/>
              </a:rPr>
              <a:t>every</a:t>
            </a:r>
            <a:r>
              <a:rPr lang="en-US" altLang="zh-CN" sz="2200" dirty="0" smtClean="0">
                <a:solidFill>
                  <a:schemeClr val="tx2"/>
                </a:solidFill>
                <a:ea typeface="宋体" pitchFamily="2" charset="-122"/>
              </a:rPr>
              <a:t> area of life</a:t>
            </a:r>
          </a:p>
          <a:p>
            <a:pPr marL="933450" lvl="1" indent="-533400"/>
            <a:r>
              <a:rPr lang="en-US" altLang="zh-CN" sz="2000" dirty="0" smtClean="0">
                <a:solidFill>
                  <a:schemeClr val="tx2"/>
                </a:solidFill>
                <a:ea typeface="宋体" pitchFamily="2" charset="-122"/>
              </a:rPr>
              <a:t>Studies show happily married couples tend to be healthier and wealthier</a:t>
            </a:r>
          </a:p>
          <a:p>
            <a:pPr marL="533400" indent="-533400"/>
            <a:r>
              <a:rPr lang="en-US" altLang="zh-CN" sz="2200" dirty="0" smtClean="0">
                <a:solidFill>
                  <a:schemeClr val="tx2"/>
                </a:solidFill>
                <a:ea typeface="宋体" pitchFamily="2" charset="-122"/>
              </a:rPr>
              <a:t>Individualism is a marriage’s worst enemy!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1"/>
          <p:cNvSpPr>
            <a:spLocks noGrp="1" noChangeArrowheads="1"/>
          </p:cNvSpPr>
          <p:nvPr>
            <p:ph type="sldNum" sz="quarter" idx="12"/>
          </p:nvPr>
        </p:nvSpPr>
        <p:spPr>
          <a:noFill/>
        </p:spPr>
        <p:txBody>
          <a:bodyPr/>
          <a:lstStyle/>
          <a:p>
            <a:fld id="{A81FC024-28DA-4DE7-A621-B21BD2881A5B}" type="slidenum">
              <a:rPr lang="en-US" altLang="zh-CN" smtClean="0"/>
              <a:pPr/>
              <a:t>28</a:t>
            </a:fld>
            <a:endParaRPr lang="en-US" altLang="zh-CN" smtClean="0"/>
          </a:p>
        </p:txBody>
      </p:sp>
      <p:sp>
        <p:nvSpPr>
          <p:cNvPr id="51202" name="Title 1"/>
          <p:cNvSpPr>
            <a:spLocks noGrp="1"/>
          </p:cNvSpPr>
          <p:nvPr>
            <p:ph type="title" idx="4294967295"/>
          </p:nvPr>
        </p:nvSpPr>
        <p:spPr/>
        <p:txBody>
          <a:bodyPr/>
          <a:lstStyle/>
          <a:p>
            <a:pPr eaLnBrk="1" hangingPunct="1"/>
            <a:r>
              <a:rPr lang="en-US" altLang="zh-CN" smtClean="0">
                <a:ea typeface="宋体" pitchFamily="2" charset="-122"/>
              </a:rPr>
              <a:t>Abundant Grace</a:t>
            </a:r>
          </a:p>
        </p:txBody>
      </p:sp>
      <p:sp>
        <p:nvSpPr>
          <p:cNvPr id="51203" name="Rectangle 5"/>
          <p:cNvSpPr>
            <a:spLocks noGrp="1" noChangeArrowheads="1"/>
          </p:cNvSpPr>
          <p:nvPr>
            <p:ph type="body" idx="4294967295"/>
          </p:nvPr>
        </p:nvSpPr>
        <p:spPr>
          <a:xfrm>
            <a:off x="609600" y="1600200"/>
            <a:ext cx="8001000" cy="4530725"/>
          </a:xfrm>
        </p:spPr>
        <p:txBody>
          <a:bodyPr/>
          <a:lstStyle/>
          <a:p>
            <a:r>
              <a:rPr lang="en-US" altLang="zh-CN" sz="2200" dirty="0" smtClean="0">
                <a:solidFill>
                  <a:schemeClr val="bg2"/>
                </a:solidFill>
                <a:ea typeface="宋体" pitchFamily="2" charset="-122"/>
              </a:rPr>
              <a:t>What about single parent homes, orphans, divorce,…?</a:t>
            </a:r>
          </a:p>
          <a:p>
            <a:r>
              <a:rPr lang="en-US" altLang="zh-CN" sz="2200" dirty="0" smtClean="0">
                <a:solidFill>
                  <a:schemeClr val="bg2"/>
                </a:solidFill>
                <a:ea typeface="宋体" pitchFamily="2" charset="-122"/>
              </a:rPr>
              <a:t>Gods grace is sufficient</a:t>
            </a:r>
          </a:p>
          <a:p>
            <a:pPr marL="0" indent="0">
              <a:buNone/>
            </a:pPr>
            <a:r>
              <a:rPr lang="en-US" sz="2200" dirty="0"/>
              <a:t/>
            </a:r>
            <a:br>
              <a:rPr lang="en-US" sz="2200" dirty="0"/>
            </a:br>
            <a:r>
              <a:rPr lang="en-US" sz="2200" b="1" dirty="0"/>
              <a:t>Psalms 68:5 </a:t>
            </a:r>
            <a:r>
              <a:rPr lang="en-US" sz="2200" dirty="0" smtClean="0"/>
              <a:t>A </a:t>
            </a:r>
            <a:r>
              <a:rPr lang="en-US" sz="2200" dirty="0"/>
              <a:t>father of the fatherless, a defender of widows, </a:t>
            </a:r>
            <a:r>
              <a:rPr lang="en-US" sz="2200" i="1" dirty="0" smtClean="0"/>
              <a:t>Is</a:t>
            </a:r>
            <a:r>
              <a:rPr lang="en-US" sz="2200" dirty="0" smtClean="0"/>
              <a:t> </a:t>
            </a:r>
            <a:r>
              <a:rPr lang="en-US" sz="2200" dirty="0"/>
              <a:t>God in His holy habitation. </a:t>
            </a:r>
            <a:br>
              <a:rPr lang="en-US" sz="2200" dirty="0"/>
            </a:br>
            <a:r>
              <a:rPr lang="en-US" sz="2200" dirty="0"/>
              <a:t/>
            </a:r>
            <a:br>
              <a:rPr lang="en-US" sz="2200" dirty="0"/>
            </a:br>
            <a:r>
              <a:rPr lang="en-US" altLang="zh-CN" sz="2200" b="1" dirty="0" smtClean="0">
                <a:ea typeface="宋体" pitchFamily="2" charset="-122"/>
              </a:rPr>
              <a:t>2 </a:t>
            </a:r>
            <a:r>
              <a:rPr lang="en-US" altLang="zh-CN" sz="2200" b="1" dirty="0" err="1" smtClean="0">
                <a:ea typeface="宋体" pitchFamily="2" charset="-122"/>
              </a:rPr>
              <a:t>Cor</a:t>
            </a:r>
            <a:r>
              <a:rPr lang="en-US" altLang="zh-CN" sz="2200" b="1" dirty="0" smtClean="0">
                <a:ea typeface="宋体" pitchFamily="2" charset="-122"/>
              </a:rPr>
              <a:t> 9:8 </a:t>
            </a:r>
            <a:r>
              <a:rPr lang="en-US" altLang="zh-CN" sz="2200" dirty="0" smtClean="0">
                <a:ea typeface="宋体" pitchFamily="2" charset="-122"/>
              </a:rPr>
              <a:t>And God </a:t>
            </a:r>
            <a:r>
              <a:rPr lang="en-US" altLang="zh-CN" sz="2200" i="1" dirty="0" smtClean="0">
                <a:ea typeface="宋体" pitchFamily="2" charset="-122"/>
              </a:rPr>
              <a:t>is</a:t>
            </a:r>
            <a:r>
              <a:rPr lang="en-US" altLang="zh-CN" sz="2200" dirty="0" smtClean="0">
                <a:ea typeface="宋体" pitchFamily="2" charset="-122"/>
              </a:rPr>
              <a:t> able to make all </a:t>
            </a:r>
            <a:r>
              <a:rPr lang="en-US" altLang="zh-CN" sz="2200" u="sng" dirty="0" smtClean="0">
                <a:ea typeface="宋体" pitchFamily="2" charset="-122"/>
              </a:rPr>
              <a:t>grace abound toward you</a:t>
            </a:r>
            <a:r>
              <a:rPr lang="en-US" altLang="zh-CN" sz="2200" dirty="0" smtClean="0">
                <a:ea typeface="宋体" pitchFamily="2" charset="-122"/>
              </a:rPr>
              <a:t>, that you, always having all sufficiency in all </a:t>
            </a:r>
            <a:r>
              <a:rPr lang="en-US" altLang="zh-CN" sz="2200" i="1" dirty="0" smtClean="0">
                <a:ea typeface="宋体" pitchFamily="2" charset="-122"/>
              </a:rPr>
              <a:t>things,</a:t>
            </a:r>
            <a:r>
              <a:rPr lang="en-US" altLang="zh-CN" sz="2200" dirty="0" smtClean="0">
                <a:ea typeface="宋体" pitchFamily="2" charset="-122"/>
              </a:rPr>
              <a:t> may have an abundance for every good work. </a:t>
            </a:r>
          </a:p>
          <a:p>
            <a:r>
              <a:rPr lang="en-US" altLang="zh-CN" sz="2200" dirty="0" smtClean="0">
                <a:solidFill>
                  <a:schemeClr val="bg2"/>
                </a:solidFill>
                <a:ea typeface="宋体" pitchFamily="2" charset="-122"/>
              </a:rPr>
              <a:t>God provides in times of lack</a:t>
            </a:r>
            <a:r>
              <a:rPr lang="en-US" altLang="zh-CN" dirty="0" smtClean="0">
                <a:ea typeface="宋体" pitchFamily="2" charset="-122"/>
              </a:rPr>
              <a:t/>
            </a:r>
            <a:br>
              <a:rPr lang="en-US" altLang="zh-CN" dirty="0" smtClean="0">
                <a:ea typeface="宋体" pitchFamily="2" charset="-122"/>
              </a:rPr>
            </a:br>
            <a:r>
              <a:rPr lang="en-US" altLang="zh-CN" dirty="0" smtClean="0">
                <a:ea typeface="宋体" pitchFamily="2" charset="-122"/>
              </a:rPr>
              <a:t/>
            </a:r>
            <a:br>
              <a:rPr lang="en-US" altLang="zh-CN" dirty="0" smtClean="0">
                <a:ea typeface="宋体" pitchFamily="2" charset="-122"/>
              </a:rPr>
            </a:br>
            <a:endParaRPr lang="en-US" altLang="zh-CN" dirty="0" smtClean="0">
              <a:ea typeface="宋体" pitchFamily="2" charset="-122"/>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1"/>
          <p:cNvSpPr>
            <a:spLocks noGrp="1" noChangeArrowheads="1"/>
          </p:cNvSpPr>
          <p:nvPr>
            <p:ph type="sldNum" sz="quarter" idx="12"/>
          </p:nvPr>
        </p:nvSpPr>
        <p:spPr>
          <a:noFill/>
        </p:spPr>
        <p:txBody>
          <a:bodyPr/>
          <a:lstStyle/>
          <a:p>
            <a:fld id="{B8E11203-40A6-4CE8-A113-C769E9D707CF}" type="slidenum">
              <a:rPr lang="en-US" altLang="zh-CN" smtClean="0"/>
              <a:pPr/>
              <a:t>29</a:t>
            </a:fld>
            <a:endParaRPr lang="en-US" altLang="zh-CN" smtClean="0"/>
          </a:p>
        </p:txBody>
      </p:sp>
      <p:sp>
        <p:nvSpPr>
          <p:cNvPr id="52226" name="Rectangle 2"/>
          <p:cNvSpPr>
            <a:spLocks noGrp="1" noChangeArrowheads="1"/>
          </p:cNvSpPr>
          <p:nvPr>
            <p:ph type="title" idx="4294967295"/>
          </p:nvPr>
        </p:nvSpPr>
        <p:spPr/>
        <p:txBody>
          <a:bodyPr/>
          <a:lstStyle/>
          <a:p>
            <a:r>
              <a:rPr lang="en-US" altLang="zh-CN" smtClean="0">
                <a:ea typeface="宋体" pitchFamily="2" charset="-122"/>
              </a:rPr>
              <a:t>God Gives the Increase</a:t>
            </a:r>
          </a:p>
        </p:txBody>
      </p:sp>
      <p:sp>
        <p:nvSpPr>
          <p:cNvPr id="52227" name="Rectangle 3"/>
          <p:cNvSpPr>
            <a:spLocks noGrp="1" noChangeArrowheads="1"/>
          </p:cNvSpPr>
          <p:nvPr>
            <p:ph type="body" idx="4294967295"/>
          </p:nvPr>
        </p:nvSpPr>
        <p:spPr>
          <a:xfrm>
            <a:off x="685800" y="1600200"/>
            <a:ext cx="8077200" cy="4530725"/>
          </a:xfrm>
        </p:spPr>
        <p:txBody>
          <a:bodyPr/>
          <a:lstStyle/>
          <a:p>
            <a:pPr>
              <a:buFont typeface="Wingdings" pitchFamily="2" charset="2"/>
              <a:buNone/>
            </a:pPr>
            <a:r>
              <a:rPr lang="en-US" altLang="zh-CN" sz="2400" b="1" smtClean="0">
                <a:ea typeface="宋体" pitchFamily="2" charset="-122"/>
              </a:rPr>
              <a:t>1 Cor 3:6 </a:t>
            </a:r>
            <a:r>
              <a:rPr lang="en-US" altLang="zh-CN" sz="2400" smtClean="0">
                <a:ea typeface="宋体" pitchFamily="2" charset="-122"/>
              </a:rPr>
              <a:t>I planted, Apollos watered, but God gave the increase. 7So then neither he who plants is anything, nor he who waters, but God who gives the increase. 8Now he who plants and he who waters are one, and each one will receive his own reward according to his own labor.</a:t>
            </a:r>
          </a:p>
          <a:p>
            <a:r>
              <a:rPr lang="en-US" altLang="zh-CN" sz="2400" smtClean="0">
                <a:solidFill>
                  <a:schemeClr val="tx2"/>
                </a:solidFill>
                <a:ea typeface="宋体" pitchFamily="2" charset="-122"/>
              </a:rPr>
              <a:t>Context: evangelism</a:t>
            </a:r>
          </a:p>
          <a:p>
            <a:r>
              <a:rPr lang="en-US" altLang="zh-CN" sz="2400" smtClean="0">
                <a:solidFill>
                  <a:schemeClr val="tx2"/>
                </a:solidFill>
                <a:ea typeface="宋体" pitchFamily="2" charset="-122"/>
              </a:rPr>
              <a:t>Don’t be prideful; God is the one who changes hearts and makes them grow</a:t>
            </a:r>
          </a:p>
          <a:p>
            <a:r>
              <a:rPr lang="en-US" altLang="zh-CN" sz="2400" smtClean="0">
                <a:solidFill>
                  <a:schemeClr val="tx2"/>
                </a:solidFill>
                <a:ea typeface="宋体" pitchFamily="2" charset="-122"/>
              </a:rPr>
              <a:t>However, there remains a promise: each one (parents) will be rewarded according to their labor</a:t>
            </a:r>
            <a:endParaRPr lang="en-US" altLang="zh-CN" sz="2400" smtClean="0">
              <a:ea typeface="宋体"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2"/>
          </p:nvPr>
        </p:nvSpPr>
        <p:spPr>
          <a:noFill/>
        </p:spPr>
        <p:txBody>
          <a:bodyPr/>
          <a:lstStyle/>
          <a:p>
            <a:fld id="{16ABD813-E892-4816-9089-42E96A56EB02}" type="slidenum">
              <a:rPr lang="en-US" altLang="zh-CN" smtClean="0"/>
              <a:pPr/>
              <a:t>3</a:t>
            </a:fld>
            <a:endParaRPr lang="en-US" altLang="zh-CN" smtClean="0"/>
          </a:p>
        </p:txBody>
      </p:sp>
      <p:sp>
        <p:nvSpPr>
          <p:cNvPr id="16386" name="Title 1"/>
          <p:cNvSpPr>
            <a:spLocks noGrp="1"/>
          </p:cNvSpPr>
          <p:nvPr>
            <p:ph type="title" idx="4294967295"/>
          </p:nvPr>
        </p:nvSpPr>
        <p:spPr/>
        <p:txBody>
          <a:bodyPr/>
          <a:lstStyle/>
          <a:p>
            <a:pPr eaLnBrk="1" hangingPunct="1"/>
            <a:r>
              <a:rPr lang="en-US" altLang="zh-CN" smtClean="0">
                <a:ea typeface="宋体" pitchFamily="2" charset="-122"/>
              </a:rPr>
              <a:t>Outline</a:t>
            </a:r>
          </a:p>
        </p:txBody>
      </p:sp>
      <p:sp>
        <p:nvSpPr>
          <p:cNvPr id="16387" name="Content Placeholder 2"/>
          <p:cNvSpPr>
            <a:spLocks noGrp="1"/>
          </p:cNvSpPr>
          <p:nvPr>
            <p:ph idx="4294967295"/>
          </p:nvPr>
        </p:nvSpPr>
        <p:spPr>
          <a:xfrm>
            <a:off x="685800" y="1600200"/>
            <a:ext cx="8074025" cy="4527550"/>
          </a:xfrm>
        </p:spPr>
        <p:txBody>
          <a:bodyPr/>
          <a:lstStyle/>
          <a:p>
            <a:pPr marL="514350" indent="-514350" eaLnBrk="1" hangingPunct="1">
              <a:buFont typeface="+mj-lt"/>
              <a:buAutoNum type="arabicPeriod"/>
            </a:pPr>
            <a:r>
              <a:rPr lang="en-US" altLang="zh-CN" dirty="0" smtClean="0">
                <a:solidFill>
                  <a:schemeClr val="tx2"/>
                </a:solidFill>
                <a:latin typeface="+mj-lt"/>
                <a:ea typeface="Arial Unicode MS" pitchFamily="34" charset="-128"/>
                <a:cs typeface="Arial Unicode MS" pitchFamily="34" charset="-128"/>
              </a:rPr>
              <a:t>Family vs. World evangelism</a:t>
            </a:r>
          </a:p>
          <a:p>
            <a:pPr marL="514350" indent="-514350" eaLnBrk="1" hangingPunct="1">
              <a:buFont typeface="+mj-lt"/>
              <a:buAutoNum type="arabicPeriod"/>
            </a:pPr>
            <a:r>
              <a:rPr lang="en-US" altLang="zh-CN" dirty="0" smtClean="0">
                <a:solidFill>
                  <a:schemeClr val="tx2"/>
                </a:solidFill>
                <a:latin typeface="+mj-lt"/>
                <a:ea typeface="Arial Unicode MS" pitchFamily="34" charset="-128"/>
                <a:cs typeface="Arial Unicode MS" pitchFamily="34" charset="-128"/>
              </a:rPr>
              <a:t>State of the modern family &amp; How did we get here? </a:t>
            </a:r>
          </a:p>
          <a:p>
            <a:pPr marL="514350" indent="-514350" eaLnBrk="1" hangingPunct="1">
              <a:buFont typeface="+mj-lt"/>
              <a:buAutoNum type="arabicPeriod"/>
            </a:pPr>
            <a:r>
              <a:rPr lang="en-US" altLang="zh-CN" dirty="0" smtClean="0">
                <a:solidFill>
                  <a:schemeClr val="tx2"/>
                </a:solidFill>
                <a:latin typeface="+mj-lt"/>
                <a:ea typeface="Arial Unicode MS" pitchFamily="34" charset="-128"/>
                <a:cs typeface="Arial Unicode MS" pitchFamily="34" charset="-128"/>
              </a:rPr>
              <a:t>What is biblical family life and family directives?</a:t>
            </a:r>
          </a:p>
          <a:p>
            <a:pPr marL="514350" indent="-514350" eaLnBrk="1" hangingPunct="1">
              <a:buFont typeface="+mj-lt"/>
              <a:buAutoNum type="arabicPeriod"/>
            </a:pPr>
            <a:r>
              <a:rPr lang="en-US" altLang="zh-CN" dirty="0" smtClean="0">
                <a:solidFill>
                  <a:schemeClr val="tx2"/>
                </a:solidFill>
                <a:latin typeface="+mj-lt"/>
                <a:ea typeface="Arial Unicode MS" pitchFamily="34" charset="-128"/>
                <a:cs typeface="Arial Unicode MS" pitchFamily="34" charset="-128"/>
              </a:rPr>
              <a:t>Biblical vision for generational faithfulness</a:t>
            </a:r>
          </a:p>
          <a:p>
            <a:pPr marL="514350" indent="-514350" eaLnBrk="1" hangingPunct="1">
              <a:buFont typeface="+mj-lt"/>
              <a:buAutoNum type="arabicPeriod"/>
            </a:pPr>
            <a:r>
              <a:rPr lang="en-US" altLang="zh-CN" dirty="0" smtClean="0">
                <a:solidFill>
                  <a:schemeClr val="tx2"/>
                </a:solidFill>
                <a:latin typeface="+mj-lt"/>
                <a:ea typeface="Arial Unicode MS" pitchFamily="34" charset="-128"/>
                <a:cs typeface="Arial Unicode MS" pitchFamily="34" charset="-128"/>
              </a:rPr>
              <a:t>Practical, biblical application “Bring them up in the training and admonition of the Lord” </a:t>
            </a:r>
          </a:p>
          <a:p>
            <a:pPr eaLnBrk="1" hangingPunct="1"/>
            <a:endParaRPr lang="en-US" altLang="zh-CN" dirty="0" smtClean="0">
              <a:solidFill>
                <a:schemeClr val="tx2"/>
              </a:solidFill>
              <a:ea typeface="Arial Unicode MS" pitchFamily="34" charset="-128"/>
              <a:cs typeface="Arial Unicode MS" pitchFamily="34" charset="-128"/>
            </a:endParaRPr>
          </a:p>
        </p:txBody>
      </p:sp>
      <p:sp>
        <p:nvSpPr>
          <p:cNvPr id="16388" name="Text Box 4"/>
          <p:cNvSpPr txBox="1">
            <a:spLocks noChangeArrowheads="1"/>
          </p:cNvSpPr>
          <p:nvPr/>
        </p:nvSpPr>
        <p:spPr bwMode="auto">
          <a:xfrm>
            <a:off x="533400" y="5257800"/>
            <a:ext cx="8229600" cy="830997"/>
          </a:xfrm>
          <a:prstGeom prst="rect">
            <a:avLst/>
          </a:prstGeom>
          <a:noFill/>
          <a:ln w="9525">
            <a:noFill/>
            <a:miter lim="800000"/>
            <a:headEnd/>
            <a:tailEnd/>
          </a:ln>
        </p:spPr>
        <p:txBody>
          <a:bodyPr wrap="square">
            <a:spAutoFit/>
          </a:bodyPr>
          <a:lstStyle/>
          <a:p>
            <a:pPr algn="ctr"/>
            <a:r>
              <a:rPr lang="en-US" altLang="zh-CN" sz="2400" b="1" i="1" dirty="0">
                <a:solidFill>
                  <a:srgbClr val="C00000"/>
                </a:solidFill>
                <a:ea typeface="宋体" pitchFamily="2" charset="-122"/>
              </a:rPr>
              <a:t>Purpose: </a:t>
            </a:r>
            <a:r>
              <a:rPr lang="en-US" altLang="zh-CN" sz="2400" i="1" dirty="0">
                <a:solidFill>
                  <a:srgbClr val="C00000"/>
                </a:solidFill>
                <a:ea typeface="宋体" pitchFamily="2" charset="-122"/>
              </a:rPr>
              <a:t>Cast a </a:t>
            </a:r>
            <a:r>
              <a:rPr lang="en-US" altLang="zh-CN" sz="2400" i="1" u="sng" dirty="0">
                <a:solidFill>
                  <a:srgbClr val="C00000"/>
                </a:solidFill>
                <a:ea typeface="宋体" pitchFamily="2" charset="-122"/>
              </a:rPr>
              <a:t>biblical </a:t>
            </a:r>
            <a:r>
              <a:rPr lang="en-US" altLang="zh-CN" sz="2400" i="1" dirty="0">
                <a:solidFill>
                  <a:srgbClr val="C00000"/>
                </a:solidFill>
                <a:ea typeface="宋体" pitchFamily="2" charset="-122"/>
              </a:rPr>
              <a:t>vision for our young and old alike for raising faithful generations until Christ returns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barn(inVertical)">
                                      <p:cBhvr>
                                        <p:cTn id="7"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1"/>
          <p:cNvSpPr>
            <a:spLocks noGrp="1" noChangeArrowheads="1"/>
          </p:cNvSpPr>
          <p:nvPr>
            <p:ph type="sldNum" sz="quarter" idx="12"/>
          </p:nvPr>
        </p:nvSpPr>
        <p:spPr>
          <a:noFill/>
        </p:spPr>
        <p:txBody>
          <a:bodyPr/>
          <a:lstStyle/>
          <a:p>
            <a:fld id="{8A3890D6-5E18-43BB-A0F8-123AE3FAE7CF}" type="slidenum">
              <a:rPr lang="en-US" altLang="zh-CN" smtClean="0"/>
              <a:pPr/>
              <a:t>30</a:t>
            </a:fld>
            <a:endParaRPr lang="en-US" altLang="zh-CN" smtClean="0"/>
          </a:p>
        </p:txBody>
      </p:sp>
      <p:sp>
        <p:nvSpPr>
          <p:cNvPr id="53250" name="Rectangle 2"/>
          <p:cNvSpPr>
            <a:spLocks noGrp="1" noChangeArrowheads="1"/>
          </p:cNvSpPr>
          <p:nvPr>
            <p:ph type="title" idx="4294967295"/>
          </p:nvPr>
        </p:nvSpPr>
        <p:spPr/>
        <p:txBody>
          <a:bodyPr/>
          <a:lstStyle/>
          <a:p>
            <a:r>
              <a:rPr lang="en-US" altLang="zh-CN" smtClean="0">
                <a:ea typeface="宋体" pitchFamily="2" charset="-122"/>
              </a:rPr>
              <a:t>Reaping the Benefits</a:t>
            </a:r>
          </a:p>
        </p:txBody>
      </p:sp>
      <p:sp>
        <p:nvSpPr>
          <p:cNvPr id="53251" name="Rectangle 3"/>
          <p:cNvSpPr>
            <a:spLocks noGrp="1" noChangeArrowheads="1"/>
          </p:cNvSpPr>
          <p:nvPr>
            <p:ph type="body" idx="4294967295"/>
          </p:nvPr>
        </p:nvSpPr>
        <p:spPr>
          <a:xfrm>
            <a:off x="1266825" y="2846388"/>
            <a:ext cx="7070725" cy="3281362"/>
          </a:xfrm>
        </p:spPr>
        <p:txBody>
          <a:bodyPr/>
          <a:lstStyle/>
          <a:p>
            <a:pPr algn="ctr">
              <a:buFont typeface="Wingdings" pitchFamily="2" charset="2"/>
              <a:buNone/>
            </a:pPr>
            <a:r>
              <a:rPr lang="en-US" altLang="zh-CN" b="1" smtClean="0">
                <a:ea typeface="宋体" pitchFamily="2" charset="-122"/>
              </a:rPr>
              <a:t>3 John 1:4 </a:t>
            </a:r>
            <a:r>
              <a:rPr lang="en-US" altLang="zh-CN" smtClean="0">
                <a:ea typeface="宋体" pitchFamily="2" charset="-122"/>
              </a:rPr>
              <a:t>I have no greater joy than to hear that my children walk in truth.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033D5888-E63F-43AC-A4E3-3A96226C21CC}" type="slidenum">
              <a:rPr lang="en-US" altLang="zh-CN" sz="1000">
                <a:ea typeface="宋体" pitchFamily="2" charset="-122"/>
              </a:rPr>
              <a:pPr algn="r"/>
              <a:t>4</a:t>
            </a:fld>
            <a:endParaRPr lang="en-US" altLang="zh-CN" sz="1000">
              <a:ea typeface="宋体" pitchFamily="2" charset="-122"/>
            </a:endParaRPr>
          </a:p>
        </p:txBody>
      </p:sp>
      <p:sp>
        <p:nvSpPr>
          <p:cNvPr id="17410" name="Rectangle 2"/>
          <p:cNvSpPr>
            <a:spLocks noGrp="1" noChangeArrowheads="1"/>
          </p:cNvSpPr>
          <p:nvPr>
            <p:ph type="title" idx="4294967295"/>
          </p:nvPr>
        </p:nvSpPr>
        <p:spPr/>
        <p:txBody>
          <a:bodyPr/>
          <a:lstStyle/>
          <a:p>
            <a:r>
              <a:rPr lang="en-US" altLang="zh-CN" dirty="0" smtClean="0">
                <a:ea typeface="宋体" pitchFamily="2" charset="-122"/>
              </a:rPr>
              <a:t>Where Do Christians Come From?</a:t>
            </a:r>
          </a:p>
        </p:txBody>
      </p:sp>
      <p:sp>
        <p:nvSpPr>
          <p:cNvPr id="17411" name="Rectangle 3"/>
          <p:cNvSpPr>
            <a:spLocks noGrp="1" noChangeArrowheads="1"/>
          </p:cNvSpPr>
          <p:nvPr>
            <p:ph type="body" idx="4294967295"/>
          </p:nvPr>
        </p:nvSpPr>
        <p:spPr>
          <a:xfrm>
            <a:off x="609600" y="1524000"/>
            <a:ext cx="8458200" cy="5029200"/>
          </a:xfrm>
        </p:spPr>
        <p:txBody>
          <a:bodyPr/>
          <a:lstStyle/>
          <a:p>
            <a:pPr marL="533400" indent="-533400">
              <a:buFont typeface="Wingdings" pitchFamily="2" charset="2"/>
              <a:buNone/>
            </a:pPr>
            <a:r>
              <a:rPr lang="en-US" altLang="zh-CN" sz="2400" dirty="0" smtClean="0">
                <a:solidFill>
                  <a:schemeClr val="tx2"/>
                </a:solidFill>
                <a:ea typeface="宋体" pitchFamily="2" charset="-122"/>
              </a:rPr>
              <a:t>3 Choices</a:t>
            </a:r>
          </a:p>
          <a:p>
            <a:pPr marL="952500" lvl="1" indent="-495300">
              <a:lnSpc>
                <a:spcPct val="90000"/>
              </a:lnSpc>
              <a:buClr>
                <a:schemeClr val="tx1"/>
              </a:buClr>
              <a:buFont typeface="Wingdings" pitchFamily="2" charset="2"/>
              <a:buAutoNum type="arabicPeriod"/>
            </a:pPr>
            <a:r>
              <a:rPr lang="en-US" altLang="zh-CN" sz="2200" dirty="0" smtClean="0">
                <a:solidFill>
                  <a:schemeClr val="tx2"/>
                </a:solidFill>
                <a:ea typeface="宋体" pitchFamily="2" charset="-122"/>
              </a:rPr>
              <a:t>Family evangelism</a:t>
            </a:r>
          </a:p>
          <a:p>
            <a:pPr marL="952500" lvl="1" indent="-495300">
              <a:lnSpc>
                <a:spcPct val="90000"/>
              </a:lnSpc>
              <a:buClr>
                <a:schemeClr val="tx1"/>
              </a:buClr>
              <a:buFont typeface="Wingdings" pitchFamily="2" charset="2"/>
              <a:buAutoNum type="arabicPeriod"/>
            </a:pPr>
            <a:r>
              <a:rPr lang="en-US" altLang="zh-CN" sz="2200" dirty="0" smtClean="0">
                <a:solidFill>
                  <a:schemeClr val="tx2"/>
                </a:solidFill>
                <a:ea typeface="宋体" pitchFamily="2" charset="-122"/>
              </a:rPr>
              <a:t>World evangelism</a:t>
            </a:r>
          </a:p>
          <a:p>
            <a:pPr marL="952500" lvl="1" indent="-495300">
              <a:lnSpc>
                <a:spcPct val="90000"/>
              </a:lnSpc>
              <a:buClr>
                <a:schemeClr val="tx1"/>
              </a:buClr>
              <a:buFont typeface="Wingdings" pitchFamily="2" charset="2"/>
              <a:buAutoNum type="arabicPeriod"/>
            </a:pPr>
            <a:r>
              <a:rPr lang="en-US" altLang="zh-CN" sz="2200" dirty="0" smtClean="0">
                <a:solidFill>
                  <a:schemeClr val="tx2"/>
                </a:solidFill>
                <a:ea typeface="宋体" pitchFamily="2" charset="-122"/>
              </a:rPr>
              <a:t>Rock regeneration (Matt 3:9)</a:t>
            </a:r>
          </a:p>
          <a:p>
            <a:pPr marL="533400" indent="-533400"/>
            <a:r>
              <a:rPr lang="en-US" altLang="zh-CN" sz="2200" dirty="0" smtClean="0">
                <a:solidFill>
                  <a:schemeClr val="tx2"/>
                </a:solidFill>
                <a:ea typeface="宋体" pitchFamily="2" charset="-122"/>
              </a:rPr>
              <a:t>Haven’t seen #3 personally; can’t contribute anyways</a:t>
            </a:r>
          </a:p>
          <a:p>
            <a:pPr marL="533400" indent="-533400"/>
            <a:r>
              <a:rPr lang="en-US" altLang="zh-CN" sz="2200" dirty="0" smtClean="0">
                <a:solidFill>
                  <a:schemeClr val="tx2"/>
                </a:solidFill>
                <a:ea typeface="宋体" pitchFamily="2" charset="-122"/>
              </a:rPr>
              <a:t>Our evangelistic priority depends on station and calling </a:t>
            </a:r>
          </a:p>
          <a:p>
            <a:pPr marL="952500" lvl="1" indent="-495300"/>
            <a:r>
              <a:rPr lang="en-US" altLang="zh-CN" sz="2200" dirty="0" smtClean="0">
                <a:solidFill>
                  <a:schemeClr val="tx2"/>
                </a:solidFill>
                <a:ea typeface="宋体" pitchFamily="2" charset="-122"/>
              </a:rPr>
              <a:t>Married parent</a:t>
            </a:r>
            <a:endParaRPr lang="en-US" altLang="zh-CN" sz="2200" dirty="0" smtClean="0">
              <a:solidFill>
                <a:schemeClr val="tx2"/>
              </a:solidFill>
              <a:ea typeface="宋体" pitchFamily="2" charset="-122"/>
              <a:sym typeface="Wingdings" pitchFamily="2" charset="2"/>
            </a:endParaRPr>
          </a:p>
          <a:p>
            <a:pPr marL="952500" lvl="1" indent="-495300"/>
            <a:r>
              <a:rPr lang="en-US" altLang="zh-CN" sz="2200" dirty="0">
                <a:solidFill>
                  <a:schemeClr val="tx2"/>
                </a:solidFill>
                <a:ea typeface="宋体" pitchFamily="2" charset="-122"/>
              </a:rPr>
              <a:t>Single parent</a:t>
            </a:r>
            <a:endParaRPr lang="en-US" altLang="zh-CN" sz="2200" dirty="0">
              <a:solidFill>
                <a:schemeClr val="tx2"/>
              </a:solidFill>
              <a:ea typeface="宋体" pitchFamily="2" charset="-122"/>
              <a:sym typeface="Wingdings" pitchFamily="2" charset="2"/>
            </a:endParaRPr>
          </a:p>
          <a:p>
            <a:pPr marL="533400" indent="-533400">
              <a:buFont typeface="Wingdings" pitchFamily="2" charset="2"/>
              <a:buNone/>
            </a:pPr>
            <a:endParaRPr lang="en-US" altLang="zh-CN" sz="2200" b="1" dirty="0" smtClean="0">
              <a:ea typeface="宋体" pitchFamily="2" charset="-122"/>
              <a:sym typeface="Wingdings" pitchFamily="2" charset="2"/>
            </a:endParaRPr>
          </a:p>
          <a:p>
            <a:pPr marL="533400" indent="-533400">
              <a:buFont typeface="Wingdings" pitchFamily="2" charset="2"/>
              <a:buNone/>
            </a:pPr>
            <a:r>
              <a:rPr lang="en-US" altLang="zh-CN" sz="2200" b="1" dirty="0" smtClean="0">
                <a:ea typeface="宋体" pitchFamily="2" charset="-122"/>
                <a:sym typeface="Wingdings" pitchFamily="2" charset="2"/>
              </a:rPr>
              <a:t>1 </a:t>
            </a:r>
            <a:r>
              <a:rPr lang="en-US" altLang="zh-CN" sz="2200" b="1" dirty="0" err="1" smtClean="0">
                <a:ea typeface="宋体" pitchFamily="2" charset="-122"/>
                <a:sym typeface="Wingdings" pitchFamily="2" charset="2"/>
              </a:rPr>
              <a:t>Cor</a:t>
            </a:r>
            <a:r>
              <a:rPr lang="en-US" altLang="zh-CN" sz="2200" b="1" dirty="0" smtClean="0">
                <a:ea typeface="宋体" pitchFamily="2" charset="-122"/>
                <a:sym typeface="Wingdings" pitchFamily="2" charset="2"/>
              </a:rPr>
              <a:t> 7:32 </a:t>
            </a:r>
            <a:r>
              <a:rPr lang="en-US" altLang="zh-CN" sz="2200" dirty="0" smtClean="0">
                <a:ea typeface="宋体" pitchFamily="2" charset="-122"/>
                <a:sym typeface="Wingdings" pitchFamily="2" charset="2"/>
              </a:rPr>
              <a:t>…He who is unmarried cares for the things of the Lord, how he may please the Lord. 33But he who is married cares about the things of the world, how he may please </a:t>
            </a:r>
            <a:r>
              <a:rPr lang="en-US" altLang="zh-CN" sz="2200" i="1" dirty="0" smtClean="0">
                <a:ea typeface="宋体" pitchFamily="2" charset="-122"/>
                <a:sym typeface="Wingdings" pitchFamily="2" charset="2"/>
              </a:rPr>
              <a:t>his</a:t>
            </a:r>
            <a:r>
              <a:rPr lang="en-US" altLang="zh-CN" sz="2200" dirty="0" smtClean="0">
                <a:ea typeface="宋体" pitchFamily="2" charset="-122"/>
                <a:sym typeface="Wingdings" pitchFamily="2" charset="2"/>
              </a:rPr>
              <a:t> wife.</a:t>
            </a:r>
            <a:endParaRPr lang="en-US" altLang="zh-CN" dirty="0" smtClean="0">
              <a:ea typeface="宋体" pitchFamily="2" charset="-122"/>
              <a:sym typeface="Wingdings" pitchFamily="2" charset="2"/>
            </a:endParaRPr>
          </a:p>
        </p:txBody>
      </p:sp>
      <p:sp>
        <p:nvSpPr>
          <p:cNvPr id="5" name="Rectangle 3"/>
          <p:cNvSpPr txBox="1">
            <a:spLocks noChangeArrowheads="1"/>
          </p:cNvSpPr>
          <p:nvPr/>
        </p:nvSpPr>
        <p:spPr bwMode="auto">
          <a:xfrm>
            <a:off x="3200400" y="3886200"/>
            <a:ext cx="52578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9pPr>
          </a:lstStyle>
          <a:p>
            <a:pPr marL="952500" lvl="1" indent="-495300"/>
            <a:r>
              <a:rPr lang="en-US" altLang="zh-CN" sz="2200" kern="0" dirty="0" smtClean="0">
                <a:solidFill>
                  <a:schemeClr val="tx2"/>
                </a:solidFill>
                <a:ea typeface="宋体" pitchFamily="2" charset="-122"/>
              </a:rPr>
              <a:t>Grandparent</a:t>
            </a:r>
            <a:endParaRPr lang="en-US" altLang="zh-CN" sz="2200" kern="0" dirty="0" smtClean="0">
              <a:solidFill>
                <a:schemeClr val="tx2"/>
              </a:solidFill>
              <a:ea typeface="宋体" pitchFamily="2" charset="-122"/>
              <a:sym typeface="Wingdings" pitchFamily="2" charset="2"/>
            </a:endParaRPr>
          </a:p>
          <a:p>
            <a:pPr marL="952500" lvl="1" indent="-495300"/>
            <a:r>
              <a:rPr lang="en-US" altLang="zh-CN" sz="2200" dirty="0">
                <a:solidFill>
                  <a:schemeClr val="tx2"/>
                </a:solidFill>
                <a:ea typeface="宋体" pitchFamily="2" charset="-122"/>
                <a:sym typeface="Wingdings" pitchFamily="2" charset="2"/>
              </a:rPr>
              <a:t>Single, no </a:t>
            </a:r>
            <a:r>
              <a:rPr lang="en-US" altLang="zh-CN" sz="2200" dirty="0" smtClean="0">
                <a:solidFill>
                  <a:schemeClr val="tx2"/>
                </a:solidFill>
                <a:ea typeface="宋体" pitchFamily="2" charset="-122"/>
                <a:sym typeface="Wingdings" pitchFamily="2" charset="2"/>
              </a:rPr>
              <a:t>children</a:t>
            </a:r>
            <a:endParaRPr lang="en-US" altLang="zh-CN" sz="2200" dirty="0">
              <a:solidFill>
                <a:schemeClr val="tx2"/>
              </a:solidFill>
              <a:ea typeface="宋体" pitchFamily="2" charset="-122"/>
              <a:sym typeface="Wingdings" pitchFamily="2" charset="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lstStyle/>
          <a:p>
            <a:r>
              <a:rPr lang="en-US" altLang="zh-CN" sz="3600" dirty="0" smtClean="0">
                <a:ea typeface="宋体" pitchFamily="2" charset="-122"/>
              </a:rPr>
              <a:t>Who Should </a:t>
            </a:r>
            <a:r>
              <a:rPr lang="en-US" altLang="zh-CN" sz="3600" u="sng" dirty="0" smtClean="0">
                <a:ea typeface="宋体" pitchFamily="2" charset="-122"/>
              </a:rPr>
              <a:t>Parents</a:t>
            </a:r>
            <a:r>
              <a:rPr lang="en-US" altLang="zh-CN" sz="3600" dirty="0" smtClean="0">
                <a:ea typeface="宋体" pitchFamily="2" charset="-122"/>
              </a:rPr>
              <a:t> Evangelize First?</a:t>
            </a:r>
          </a:p>
        </p:txBody>
      </p:sp>
      <p:sp>
        <p:nvSpPr>
          <p:cNvPr id="18434" name="Rectangle 3"/>
          <p:cNvSpPr>
            <a:spLocks noGrp="1" noChangeArrowheads="1"/>
          </p:cNvSpPr>
          <p:nvPr>
            <p:ph type="body" idx="4294967295"/>
          </p:nvPr>
        </p:nvSpPr>
        <p:spPr>
          <a:xfrm>
            <a:off x="609600" y="1600200"/>
            <a:ext cx="8229600" cy="4527550"/>
          </a:xfrm>
        </p:spPr>
        <p:txBody>
          <a:bodyPr/>
          <a:lstStyle/>
          <a:p>
            <a:r>
              <a:rPr lang="en-US" altLang="zh-CN" sz="2400" dirty="0">
                <a:solidFill>
                  <a:schemeClr val="tx2"/>
                </a:solidFill>
                <a:ea typeface="宋体" pitchFamily="2" charset="-122"/>
              </a:rPr>
              <a:t>Both Jesus and Paul started with the </a:t>
            </a:r>
            <a:r>
              <a:rPr lang="en-US" altLang="zh-CN" sz="2400" dirty="0" smtClean="0">
                <a:solidFill>
                  <a:schemeClr val="tx2"/>
                </a:solidFill>
                <a:ea typeface="宋体" pitchFamily="2" charset="-122"/>
              </a:rPr>
              <a:t>Jews (Matt 10:5 &amp; Rom 1:16)</a:t>
            </a:r>
            <a:endParaRPr lang="en-US" altLang="zh-CN" sz="2400" dirty="0">
              <a:solidFill>
                <a:schemeClr val="tx2"/>
              </a:solidFill>
              <a:ea typeface="宋体" pitchFamily="2" charset="-122"/>
            </a:endParaRPr>
          </a:p>
          <a:p>
            <a:pPr>
              <a:buNone/>
            </a:pPr>
            <a:r>
              <a:rPr lang="en-US" altLang="zh-CN" sz="2000" b="1" dirty="0" smtClean="0">
                <a:ea typeface="宋体" pitchFamily="2" charset="-122"/>
              </a:rPr>
              <a:t>Matt 10:5 </a:t>
            </a:r>
            <a:r>
              <a:rPr lang="en-US" altLang="zh-CN" sz="2000" dirty="0" smtClean="0">
                <a:ea typeface="宋体" pitchFamily="2" charset="-122"/>
              </a:rPr>
              <a:t>These twelve Jesus sent out and commanded them, saying: “Do not go into the way of the Gentiles, and do not enter a city of the Samaritans. </a:t>
            </a:r>
            <a:r>
              <a:rPr lang="en-US" altLang="zh-CN" sz="2000" u="sng" dirty="0" smtClean="0">
                <a:ea typeface="宋体" pitchFamily="2" charset="-122"/>
              </a:rPr>
              <a:t>6But go rather to the lost sheep of the house of Israel</a:t>
            </a:r>
            <a:r>
              <a:rPr lang="en-US" altLang="zh-CN" sz="2000" dirty="0" smtClean="0">
                <a:ea typeface="宋体" pitchFamily="2" charset="-122"/>
              </a:rPr>
              <a:t>.</a:t>
            </a:r>
            <a:r>
              <a:rPr lang="en-US" altLang="zh-CN" sz="2000" b="1" dirty="0">
                <a:ea typeface="宋体" pitchFamily="2" charset="-122"/>
              </a:rPr>
              <a:t> </a:t>
            </a:r>
            <a:endParaRPr lang="en-US" altLang="zh-CN" sz="2000" b="1" dirty="0" smtClean="0">
              <a:ea typeface="宋体" pitchFamily="2" charset="-122"/>
            </a:endParaRPr>
          </a:p>
          <a:p>
            <a:pPr>
              <a:buNone/>
            </a:pPr>
            <a:r>
              <a:rPr lang="en-US" altLang="zh-CN" sz="2000" b="1" dirty="0" smtClean="0">
                <a:ea typeface="宋体" pitchFamily="2" charset="-122"/>
              </a:rPr>
              <a:t>Rom </a:t>
            </a:r>
            <a:r>
              <a:rPr lang="en-US" altLang="zh-CN" sz="2000" b="1" dirty="0">
                <a:ea typeface="宋体" pitchFamily="2" charset="-122"/>
              </a:rPr>
              <a:t>1:16 </a:t>
            </a:r>
            <a:r>
              <a:rPr lang="en-US" altLang="zh-CN" sz="2000" dirty="0">
                <a:ea typeface="宋体" pitchFamily="2" charset="-122"/>
              </a:rPr>
              <a:t>For I am not ashamed of the gospel of Christ, for it is the power of God to salvation for everyone who believes, </a:t>
            </a:r>
            <a:r>
              <a:rPr lang="en-US" altLang="zh-CN" sz="2000" u="sng" dirty="0">
                <a:ea typeface="宋体" pitchFamily="2" charset="-122"/>
              </a:rPr>
              <a:t>for the Jew first</a:t>
            </a:r>
            <a:r>
              <a:rPr lang="en-US" altLang="zh-CN" sz="2000" dirty="0">
                <a:ea typeface="宋体" pitchFamily="2" charset="-122"/>
              </a:rPr>
              <a:t> and also for the Greek</a:t>
            </a:r>
            <a:r>
              <a:rPr lang="en-US" altLang="zh-CN" sz="2000" dirty="0" smtClean="0">
                <a:ea typeface="宋体" pitchFamily="2" charset="-122"/>
              </a:rPr>
              <a:t>.</a:t>
            </a:r>
          </a:p>
          <a:p>
            <a:r>
              <a:rPr lang="en-US" altLang="zh-CN" sz="2400" dirty="0">
                <a:solidFill>
                  <a:schemeClr val="tx2"/>
                </a:solidFill>
                <a:ea typeface="宋体" pitchFamily="2" charset="-122"/>
              </a:rPr>
              <a:t>Biblical precedent to evangelize our own first</a:t>
            </a:r>
          </a:p>
          <a:p>
            <a:r>
              <a:rPr lang="en-US" altLang="zh-CN" sz="2400" dirty="0">
                <a:solidFill>
                  <a:schemeClr val="tx2"/>
                </a:solidFill>
                <a:ea typeface="宋体" pitchFamily="2" charset="-122"/>
              </a:rPr>
              <a:t>Qualification for elders is faithful </a:t>
            </a:r>
            <a:r>
              <a:rPr lang="en-US" altLang="zh-CN" sz="2400" dirty="0" smtClean="0">
                <a:solidFill>
                  <a:schemeClr val="tx2"/>
                </a:solidFill>
                <a:ea typeface="宋体" pitchFamily="2" charset="-122"/>
              </a:rPr>
              <a:t>children</a:t>
            </a:r>
            <a:endParaRPr lang="en-US" altLang="zh-CN" sz="3600" dirty="0" smtClean="0"/>
          </a:p>
          <a:p>
            <a:pPr marL="0" indent="0">
              <a:buNone/>
            </a:pPr>
            <a:r>
              <a:rPr lang="en-US" sz="2000" b="1" dirty="0" smtClean="0"/>
              <a:t>Titus </a:t>
            </a:r>
            <a:r>
              <a:rPr lang="en-US" sz="2000" b="1" dirty="0"/>
              <a:t>1:6 …</a:t>
            </a:r>
            <a:r>
              <a:rPr lang="en-US" sz="2000" dirty="0"/>
              <a:t>the husband of one wife, having faithful children...  </a:t>
            </a:r>
            <a:br>
              <a:rPr lang="en-US" sz="2000" dirty="0"/>
            </a:br>
            <a:r>
              <a:rPr lang="en-US" sz="2000" b="1" dirty="0"/>
              <a:t>1 Tim 3:4 </a:t>
            </a:r>
            <a:r>
              <a:rPr lang="en-US" sz="2000" dirty="0"/>
              <a:t>one who rules his own house well, having </a:t>
            </a:r>
            <a:r>
              <a:rPr lang="en-US" sz="2000" i="1" dirty="0"/>
              <a:t>his</a:t>
            </a:r>
            <a:r>
              <a:rPr lang="en-US" sz="2000" dirty="0"/>
              <a:t> children in submission with all reverence</a:t>
            </a:r>
            <a:endParaRPr lang="en-US" altLang="zh-CN" sz="2000" b="1" dirty="0">
              <a:ea typeface="宋体" pitchFamily="2" charset="-122"/>
            </a:endParaRPr>
          </a:p>
          <a:p>
            <a:pPr>
              <a:buNone/>
            </a:pPr>
            <a:endParaRPr lang="en-US" altLang="zh-CN" sz="3200" b="1" dirty="0">
              <a:ea typeface="宋体" pitchFamily="2" charset="-122"/>
            </a:endParaRPr>
          </a:p>
          <a:p>
            <a:pPr>
              <a:buNone/>
            </a:pPr>
            <a:endParaRPr lang="en-US" altLang="zh-CN" sz="2000" dirty="0">
              <a:ea typeface="宋体" pitchFamily="2" charset="-122"/>
            </a:endParaRPr>
          </a:p>
          <a:p>
            <a:pPr>
              <a:buFont typeface="Wingdings" pitchFamily="2" charset="2"/>
              <a:buNone/>
            </a:pPr>
            <a:endParaRPr lang="en-US" altLang="zh-CN" sz="2400" dirty="0" smtClean="0">
              <a:ea typeface="宋体" pitchFamily="2" charset="-122"/>
            </a:endParaRPr>
          </a:p>
          <a:p>
            <a:pPr>
              <a:buFont typeface="Wingdings" pitchFamily="2" charset="2"/>
              <a:buNone/>
            </a:pPr>
            <a:endParaRPr lang="en-US" altLang="zh-CN" sz="2400" dirty="0" smtClean="0">
              <a:solidFill>
                <a:schemeClr val="tx2"/>
              </a:solidFill>
              <a:ea typeface="宋体"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238208F0-4EEC-4C4D-BB12-F764DBEBC89E}" type="slidenum">
              <a:rPr lang="en-US" altLang="zh-CN" sz="1000">
                <a:ea typeface="宋体" pitchFamily="2" charset="-122"/>
              </a:rPr>
              <a:pPr algn="r"/>
              <a:t>6</a:t>
            </a:fld>
            <a:endParaRPr lang="en-US" altLang="zh-CN" sz="1000">
              <a:ea typeface="宋体" pitchFamily="2" charset="-122"/>
            </a:endParaRPr>
          </a:p>
        </p:txBody>
      </p:sp>
      <p:sp>
        <p:nvSpPr>
          <p:cNvPr id="19458" name="Rectangle 2"/>
          <p:cNvSpPr>
            <a:spLocks noGrp="1" noChangeArrowheads="1"/>
          </p:cNvSpPr>
          <p:nvPr>
            <p:ph type="title" idx="4294967295"/>
          </p:nvPr>
        </p:nvSpPr>
        <p:spPr/>
        <p:txBody>
          <a:bodyPr/>
          <a:lstStyle/>
          <a:p>
            <a:r>
              <a:rPr lang="en-US" altLang="zh-CN" dirty="0" smtClean="0">
                <a:ea typeface="宋体" pitchFamily="2" charset="-122"/>
              </a:rPr>
              <a:t>God’s Intent</a:t>
            </a:r>
          </a:p>
        </p:txBody>
      </p:sp>
      <p:sp>
        <p:nvSpPr>
          <p:cNvPr id="19459" name="Rectangle 3"/>
          <p:cNvSpPr>
            <a:spLocks noGrp="1" noChangeArrowheads="1"/>
          </p:cNvSpPr>
          <p:nvPr>
            <p:ph type="body" idx="4294967295"/>
          </p:nvPr>
        </p:nvSpPr>
        <p:spPr>
          <a:xfrm>
            <a:off x="685800" y="1600200"/>
            <a:ext cx="8153400" cy="4527550"/>
          </a:xfrm>
        </p:spPr>
        <p:txBody>
          <a:bodyPr/>
          <a:lstStyle/>
          <a:p>
            <a:pPr marL="533400" indent="-533400" eaLnBrk="1" hangingPunct="1">
              <a:buNone/>
            </a:pPr>
            <a:r>
              <a:rPr lang="en-US" altLang="zh-CN" sz="2400" dirty="0">
                <a:solidFill>
                  <a:schemeClr val="tx2"/>
                </a:solidFill>
                <a:ea typeface="宋体" pitchFamily="2" charset="-122"/>
              </a:rPr>
              <a:t>God’s intent is for families to raise godly offspring.</a:t>
            </a:r>
          </a:p>
          <a:p>
            <a:pPr marL="533400" indent="-533400" eaLnBrk="1" hangingPunct="1">
              <a:buFont typeface="Wingdings" pitchFamily="2" charset="2"/>
              <a:buNone/>
            </a:pPr>
            <a:endParaRPr lang="en-US" altLang="zh-CN" sz="2400" b="1" dirty="0" smtClean="0">
              <a:ea typeface="宋体" pitchFamily="2" charset="-122"/>
            </a:endParaRPr>
          </a:p>
          <a:p>
            <a:pPr marL="533400" indent="-533400" eaLnBrk="1" hangingPunct="1">
              <a:buFont typeface="Wingdings" pitchFamily="2" charset="2"/>
              <a:buNone/>
            </a:pPr>
            <a:r>
              <a:rPr lang="en-US" altLang="zh-CN" sz="2400" b="1" dirty="0" smtClean="0">
                <a:ea typeface="宋体" pitchFamily="2" charset="-122"/>
              </a:rPr>
              <a:t>Hosea 5:7 </a:t>
            </a:r>
            <a:r>
              <a:rPr lang="en-US" altLang="zh-CN" sz="2400" dirty="0" smtClean="0">
                <a:ea typeface="宋体" pitchFamily="2" charset="-122"/>
              </a:rPr>
              <a:t> They have dealt treacherously with the LORD, </a:t>
            </a:r>
            <a:r>
              <a:rPr lang="en-US" altLang="zh-CN" sz="2400" u="sng" dirty="0" smtClean="0">
                <a:ea typeface="宋体" pitchFamily="2" charset="-122"/>
              </a:rPr>
              <a:t>For they have begotten pagan children</a:t>
            </a:r>
            <a:r>
              <a:rPr lang="en-US" altLang="zh-CN" sz="2400" dirty="0" smtClean="0">
                <a:ea typeface="宋体" pitchFamily="2" charset="-122"/>
              </a:rPr>
              <a:t>. Now a New Moon shall devour them and their heritage. </a:t>
            </a:r>
            <a:endParaRPr lang="en-US" altLang="zh-CN" sz="2400" b="1" dirty="0" smtClean="0">
              <a:ea typeface="宋体" pitchFamily="2" charset="-122"/>
            </a:endParaRPr>
          </a:p>
          <a:p>
            <a:pPr marL="533400" indent="-533400" eaLnBrk="1" hangingPunct="1">
              <a:buFont typeface="Wingdings" pitchFamily="2" charset="2"/>
              <a:buNone/>
            </a:pPr>
            <a:r>
              <a:rPr lang="en-US" altLang="zh-CN" sz="2400" b="1" dirty="0" smtClean="0">
                <a:ea typeface="宋体" pitchFamily="2" charset="-122"/>
              </a:rPr>
              <a:t>Malachi 2:15</a:t>
            </a:r>
            <a:r>
              <a:rPr lang="en-US" altLang="zh-CN" sz="2400" dirty="0" smtClean="0">
                <a:ea typeface="宋体" pitchFamily="2" charset="-122"/>
              </a:rPr>
              <a:t> But did He not make </a:t>
            </a:r>
            <a:r>
              <a:rPr lang="en-US" altLang="zh-CN" sz="2400" i="1" dirty="0" smtClean="0">
                <a:ea typeface="宋体" pitchFamily="2" charset="-122"/>
              </a:rPr>
              <a:t>them</a:t>
            </a:r>
            <a:r>
              <a:rPr lang="en-US" altLang="zh-CN" sz="2400" dirty="0" smtClean="0">
                <a:ea typeface="宋体" pitchFamily="2" charset="-122"/>
              </a:rPr>
              <a:t> one, Having a remnant of the Spirit? And why one? </a:t>
            </a:r>
            <a:r>
              <a:rPr lang="en-US" altLang="zh-CN" sz="2400" u="sng" dirty="0" smtClean="0">
                <a:ea typeface="宋体" pitchFamily="2" charset="-122"/>
              </a:rPr>
              <a:t>He seeks godly offspring</a:t>
            </a:r>
            <a:r>
              <a:rPr lang="en-US" altLang="zh-CN" sz="2400" dirty="0" smtClean="0">
                <a:ea typeface="宋体" pitchFamily="2" charset="-122"/>
              </a:rPr>
              <a:t>. Therefore take heed to your spirit, And let none deal treacherously with the wife of his youth.</a:t>
            </a:r>
          </a:p>
          <a:p>
            <a:pPr marL="533400" indent="-533400" eaLnBrk="1" hangingPunct="1">
              <a:buFont typeface="Wingdings" pitchFamily="2" charset="2"/>
              <a:buNone/>
            </a:pPr>
            <a:endParaRPr lang="en-US" altLang="zh-CN" sz="2400" dirty="0" smtClean="0">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142BB502-AD6D-4C3B-AD9D-E3A453C39735}" type="slidenum">
              <a:rPr lang="en-US" altLang="zh-CN" sz="1000">
                <a:ea typeface="宋体" pitchFamily="2" charset="-122"/>
              </a:rPr>
              <a:pPr algn="r"/>
              <a:t>7</a:t>
            </a:fld>
            <a:endParaRPr lang="en-US" altLang="zh-CN" sz="1000">
              <a:ea typeface="宋体" pitchFamily="2" charset="-122"/>
            </a:endParaRPr>
          </a:p>
        </p:txBody>
      </p:sp>
      <p:sp>
        <p:nvSpPr>
          <p:cNvPr id="20482" name="Rectangle 2"/>
          <p:cNvSpPr>
            <a:spLocks noGrp="1" noChangeArrowheads="1"/>
          </p:cNvSpPr>
          <p:nvPr>
            <p:ph type="title" idx="4294967295"/>
          </p:nvPr>
        </p:nvSpPr>
        <p:spPr/>
        <p:txBody>
          <a:bodyPr/>
          <a:lstStyle/>
          <a:p>
            <a:pPr eaLnBrk="1" hangingPunct="1"/>
            <a:r>
              <a:rPr lang="en-US" altLang="zh-CN" smtClean="0">
                <a:ea typeface="宋体" pitchFamily="2" charset="-122"/>
              </a:rPr>
              <a:t>State of the Modern Family</a:t>
            </a:r>
          </a:p>
        </p:txBody>
      </p:sp>
      <p:sp>
        <p:nvSpPr>
          <p:cNvPr id="20483" name="Rectangle 3"/>
          <p:cNvSpPr>
            <a:spLocks noGrp="1" noChangeArrowheads="1"/>
          </p:cNvSpPr>
          <p:nvPr>
            <p:ph type="body" idx="4294967295"/>
          </p:nvPr>
        </p:nvSpPr>
        <p:spPr>
          <a:xfrm>
            <a:off x="609600" y="1570038"/>
            <a:ext cx="8458200" cy="5059362"/>
          </a:xfrm>
        </p:spPr>
        <p:txBody>
          <a:bodyPr/>
          <a:lstStyle/>
          <a:p>
            <a:pPr eaLnBrk="1" hangingPunct="1"/>
            <a:r>
              <a:rPr lang="en-US" altLang="zh-CN" sz="2200" i="1" dirty="0" smtClean="0">
                <a:ea typeface="宋体" pitchFamily="2" charset="-122"/>
              </a:rPr>
              <a:t>General disintegration of the family (church not much help)</a:t>
            </a:r>
          </a:p>
          <a:p>
            <a:pPr eaLnBrk="1" hangingPunct="1"/>
            <a:r>
              <a:rPr lang="en-US" altLang="zh-CN" sz="2200" i="1" dirty="0" smtClean="0">
                <a:ea typeface="宋体" pitchFamily="2" charset="-122"/>
              </a:rPr>
              <a:t>Cohabitation rates increasing (~50%)(i.e. marriage becoming more irrelevant)</a:t>
            </a:r>
          </a:p>
          <a:p>
            <a:pPr eaLnBrk="1" hangingPunct="1"/>
            <a:r>
              <a:rPr lang="en-US" altLang="zh-CN" sz="2200" i="1" dirty="0" smtClean="0">
                <a:ea typeface="宋体" pitchFamily="2" charset="-122"/>
              </a:rPr>
              <a:t>Children are now viewed companions, social status and…expensive</a:t>
            </a:r>
          </a:p>
          <a:p>
            <a:pPr eaLnBrk="1" hangingPunct="1"/>
            <a:r>
              <a:rPr lang="en-US" altLang="zh-CN" sz="2200" i="1" dirty="0" smtClean="0">
                <a:ea typeface="宋体" pitchFamily="2" charset="-122"/>
              </a:rPr>
              <a:t>Children not respectful, obedient, polite, basic manners</a:t>
            </a:r>
          </a:p>
          <a:p>
            <a:pPr eaLnBrk="1" hangingPunct="1"/>
            <a:r>
              <a:rPr lang="en-US" altLang="zh-CN" sz="2200" i="1" dirty="0" smtClean="0">
                <a:ea typeface="宋体" pitchFamily="2" charset="-122"/>
              </a:rPr>
              <a:t>1 in 3 children live without fathers (U.S. census)</a:t>
            </a:r>
          </a:p>
          <a:p>
            <a:pPr eaLnBrk="1" hangingPunct="1"/>
            <a:r>
              <a:rPr lang="en-US" altLang="zh-CN" sz="2200" i="1" dirty="0" smtClean="0">
                <a:ea typeface="宋体" pitchFamily="2" charset="-122"/>
              </a:rPr>
              <a:t>70% of men are not grown up by 30 </a:t>
            </a:r>
            <a:r>
              <a:rPr lang="en-US" altLang="zh-CN" sz="1800" i="1" dirty="0" smtClean="0">
                <a:ea typeface="宋体" pitchFamily="2" charset="-122"/>
              </a:rPr>
              <a:t>(up from 30% in 1970; News Week 2008)</a:t>
            </a:r>
          </a:p>
          <a:p>
            <a:pPr eaLnBrk="1" hangingPunct="1"/>
            <a:r>
              <a:rPr lang="en-US" altLang="zh-CN" sz="2200" i="1" dirty="0" smtClean="0">
                <a:ea typeface="宋体" pitchFamily="2" charset="-122"/>
              </a:rPr>
              <a:t>Pornography addiction rate for men: 68%; marketing to children </a:t>
            </a:r>
          </a:p>
          <a:p>
            <a:pPr eaLnBrk="1" hangingPunct="1"/>
            <a:r>
              <a:rPr lang="en-US" altLang="zh-CN" sz="2200" i="1" dirty="0" smtClean="0">
                <a:ea typeface="宋体" pitchFamily="2" charset="-122"/>
              </a:rPr>
              <a:t>0.5% young people (18-25) hold a Christian worldview compared to 14% in the previous generation (</a:t>
            </a:r>
            <a:r>
              <a:rPr lang="en-US" altLang="zh-CN" sz="2200" i="1" dirty="0" err="1" smtClean="0">
                <a:ea typeface="宋体" pitchFamily="2" charset="-122"/>
              </a:rPr>
              <a:t>Barna</a:t>
            </a:r>
            <a:r>
              <a:rPr lang="en-US" altLang="zh-CN" sz="2200" i="1" dirty="0" smtClean="0">
                <a:ea typeface="宋体" pitchFamily="2" charset="-122"/>
              </a:rPr>
              <a:t> poll)</a:t>
            </a:r>
          </a:p>
          <a:p>
            <a:pPr eaLnBrk="1" hangingPunct="1"/>
            <a:r>
              <a:rPr lang="en-US" altLang="zh-CN" sz="2200" i="1" dirty="0" smtClean="0">
                <a:ea typeface="宋体" pitchFamily="2" charset="-122"/>
              </a:rPr>
              <a:t>97% of children raised in Christian homes turn away from the faith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1"/>
          <p:cNvSpPr txBox="1">
            <a:spLocks noGrp="1" noChangeArrowheads="1"/>
          </p:cNvSpPr>
          <p:nvPr/>
        </p:nvSpPr>
        <p:spPr bwMode="auto">
          <a:xfrm>
            <a:off x="7162800" y="6324600"/>
            <a:ext cx="1905000" cy="457200"/>
          </a:xfrm>
          <a:prstGeom prst="rect">
            <a:avLst/>
          </a:prstGeom>
          <a:noFill/>
          <a:ln w="9525">
            <a:noFill/>
            <a:miter lim="800000"/>
            <a:headEnd/>
            <a:tailEnd/>
          </a:ln>
        </p:spPr>
        <p:txBody>
          <a:bodyPr/>
          <a:lstStyle/>
          <a:p>
            <a:pPr algn="r"/>
            <a:fld id="{B6021184-F23C-4F37-B3C7-D316D84FE0CB}" type="slidenum">
              <a:rPr lang="en-US" altLang="zh-CN" sz="1000">
                <a:ea typeface="宋体" pitchFamily="2" charset="-122"/>
              </a:rPr>
              <a:pPr algn="r"/>
              <a:t>8</a:t>
            </a:fld>
            <a:endParaRPr lang="en-US" altLang="zh-CN" sz="1000">
              <a:ea typeface="宋体" pitchFamily="2" charset="-122"/>
            </a:endParaRPr>
          </a:p>
        </p:txBody>
      </p:sp>
      <p:sp>
        <p:nvSpPr>
          <p:cNvPr id="22530" name="Rectangle 2"/>
          <p:cNvSpPr>
            <a:spLocks noGrp="1" noChangeArrowheads="1"/>
          </p:cNvSpPr>
          <p:nvPr>
            <p:ph type="title" idx="4294967295"/>
          </p:nvPr>
        </p:nvSpPr>
        <p:spPr/>
        <p:txBody>
          <a:bodyPr/>
          <a:lstStyle/>
          <a:p>
            <a:pPr eaLnBrk="1" hangingPunct="1"/>
            <a:r>
              <a:rPr lang="en-US" altLang="zh-CN" dirty="0" smtClean="0">
                <a:ea typeface="宋体" pitchFamily="2" charset="-122"/>
              </a:rPr>
              <a:t>Culture Matters…</a:t>
            </a:r>
            <a:r>
              <a:rPr lang="en-US" altLang="zh-CN" dirty="0" err="1" smtClean="0">
                <a:ea typeface="宋体" pitchFamily="2" charset="-122"/>
              </a:rPr>
              <a:t>alot</a:t>
            </a:r>
            <a:endParaRPr lang="en-US" altLang="zh-CN" dirty="0" smtClean="0">
              <a:ea typeface="宋体" pitchFamily="2" charset="-122"/>
            </a:endParaRPr>
          </a:p>
        </p:txBody>
      </p:sp>
      <p:sp>
        <p:nvSpPr>
          <p:cNvPr id="22531" name="Rectangle 3"/>
          <p:cNvSpPr>
            <a:spLocks noGrp="1" noChangeArrowheads="1"/>
          </p:cNvSpPr>
          <p:nvPr>
            <p:ph type="body" idx="4294967295"/>
          </p:nvPr>
        </p:nvSpPr>
        <p:spPr>
          <a:xfrm>
            <a:off x="609600" y="1447800"/>
            <a:ext cx="5715000" cy="5059362"/>
          </a:xfrm>
        </p:spPr>
        <p:txBody>
          <a:bodyPr/>
          <a:lstStyle/>
          <a:p>
            <a:pPr eaLnBrk="1" hangingPunct="1"/>
            <a:r>
              <a:rPr lang="en-US" altLang="zh-CN" sz="2200" i="1" dirty="0" smtClean="0">
                <a:solidFill>
                  <a:schemeClr val="tx2"/>
                </a:solidFill>
                <a:ea typeface="宋体" pitchFamily="2" charset="-122"/>
              </a:rPr>
              <a:t>Culture of individualism</a:t>
            </a:r>
          </a:p>
          <a:p>
            <a:pPr lvl="1" eaLnBrk="1" hangingPunct="1"/>
            <a:r>
              <a:rPr lang="en-US" altLang="zh-CN" sz="2200" i="1" dirty="0" smtClean="0">
                <a:solidFill>
                  <a:schemeClr val="tx2"/>
                </a:solidFill>
                <a:ea typeface="宋体" pitchFamily="2" charset="-122"/>
              </a:rPr>
              <a:t>“Have it your way” BK</a:t>
            </a:r>
          </a:p>
          <a:p>
            <a:pPr lvl="1" eaLnBrk="1" hangingPunct="1"/>
            <a:r>
              <a:rPr lang="en-US" altLang="zh-CN" sz="2200" i="1" dirty="0" smtClean="0">
                <a:solidFill>
                  <a:schemeClr val="tx2"/>
                </a:solidFill>
                <a:ea typeface="宋体" pitchFamily="2" charset="-122"/>
              </a:rPr>
              <a:t>Personal size products abound</a:t>
            </a:r>
          </a:p>
          <a:p>
            <a:pPr lvl="1" eaLnBrk="1" hangingPunct="1"/>
            <a:r>
              <a:rPr lang="en-US" altLang="zh-CN" sz="2200" i="1" dirty="0" smtClean="0">
                <a:solidFill>
                  <a:schemeClr val="tx2"/>
                </a:solidFill>
                <a:ea typeface="宋体" pitchFamily="2" charset="-122"/>
              </a:rPr>
              <a:t>Denny’s story</a:t>
            </a:r>
          </a:p>
          <a:p>
            <a:pPr lvl="1" eaLnBrk="1" hangingPunct="1"/>
            <a:r>
              <a:rPr lang="en-US" altLang="zh-CN" sz="2200" i="1" dirty="0" smtClean="0">
                <a:solidFill>
                  <a:schemeClr val="tx2"/>
                </a:solidFill>
                <a:ea typeface="宋体" pitchFamily="2" charset="-122"/>
              </a:rPr>
              <a:t>It’s all about me</a:t>
            </a:r>
          </a:p>
          <a:p>
            <a:pPr lvl="1" eaLnBrk="1" hangingPunct="1"/>
            <a:r>
              <a:rPr lang="en-US" altLang="zh-CN" sz="2200" i="1" dirty="0" smtClean="0">
                <a:solidFill>
                  <a:schemeClr val="tx2"/>
                </a:solidFill>
                <a:ea typeface="宋体" pitchFamily="2" charset="-122"/>
              </a:rPr>
              <a:t>Technology making it easier </a:t>
            </a:r>
            <a:r>
              <a:rPr lang="en-US" altLang="zh-CN" sz="2200" i="1" dirty="0" smtClean="0">
                <a:solidFill>
                  <a:schemeClr val="tx2"/>
                </a:solidFill>
                <a:ea typeface="宋体" pitchFamily="2" charset="-122"/>
                <a:sym typeface="Wingdings" panose="05000000000000000000" pitchFamily="2" charset="2"/>
              </a:rPr>
              <a:t></a:t>
            </a:r>
            <a:endParaRPr lang="en-US" altLang="zh-CN" sz="2200" i="1" dirty="0" smtClean="0">
              <a:solidFill>
                <a:schemeClr val="tx2"/>
              </a:solidFill>
              <a:ea typeface="宋体" pitchFamily="2" charset="-122"/>
            </a:endParaRPr>
          </a:p>
          <a:p>
            <a:pPr marL="0" indent="0" eaLnBrk="1" hangingPunct="1">
              <a:buNone/>
            </a:pPr>
            <a:r>
              <a:rPr lang="en-US" sz="2200" b="1" dirty="0" smtClean="0"/>
              <a:t> </a:t>
            </a:r>
            <a:r>
              <a:rPr lang="en-US" sz="2200" b="1" dirty="0" err="1" smtClean="0"/>
              <a:t>Prov</a:t>
            </a:r>
            <a:r>
              <a:rPr lang="en-US" sz="2200" b="1" dirty="0" smtClean="0"/>
              <a:t> </a:t>
            </a:r>
            <a:r>
              <a:rPr lang="en-US" sz="2200" b="1" dirty="0"/>
              <a:t>18:1 </a:t>
            </a:r>
            <a:r>
              <a:rPr lang="en-US" sz="2200" dirty="0" smtClean="0"/>
              <a:t>A </a:t>
            </a:r>
            <a:r>
              <a:rPr lang="en-US" sz="2200" dirty="0"/>
              <a:t>man who isolates himself </a:t>
            </a:r>
            <a:r>
              <a:rPr lang="en-US" sz="2200" dirty="0" smtClean="0"/>
              <a:t>seeks </a:t>
            </a:r>
            <a:r>
              <a:rPr lang="en-US" sz="2200" dirty="0"/>
              <a:t>his own desire</a:t>
            </a:r>
            <a:r>
              <a:rPr lang="en-US" sz="2200" dirty="0" smtClean="0"/>
              <a:t>;</a:t>
            </a:r>
            <a:r>
              <a:rPr lang="en-US" sz="2200" dirty="0"/>
              <a:t> He rages against all wise judgment. </a:t>
            </a:r>
            <a:endParaRPr lang="en-US" altLang="zh-CN" sz="2200" i="1" dirty="0" smtClean="0">
              <a:solidFill>
                <a:schemeClr val="tx2"/>
              </a:solidFill>
              <a:ea typeface="宋体" pitchFamily="2" charset="-122"/>
            </a:endParaRPr>
          </a:p>
          <a:p>
            <a:pPr eaLnBrk="1" hangingPunct="1"/>
            <a:r>
              <a:rPr lang="en-US" altLang="zh-CN" sz="2200" i="1" dirty="0" smtClean="0">
                <a:solidFill>
                  <a:schemeClr val="tx2"/>
                </a:solidFill>
                <a:ea typeface="宋体" pitchFamily="2" charset="-122"/>
              </a:rPr>
              <a:t>Culture of entertainment</a:t>
            </a:r>
          </a:p>
          <a:p>
            <a:pPr lvl="1" eaLnBrk="1" hangingPunct="1"/>
            <a:r>
              <a:rPr lang="en-US" altLang="zh-CN" sz="2200" i="1" dirty="0" smtClean="0">
                <a:solidFill>
                  <a:schemeClr val="tx2"/>
                </a:solidFill>
                <a:ea typeface="宋体" pitchFamily="2" charset="-122"/>
              </a:rPr>
              <a:t>Escapism (virtual reality)</a:t>
            </a:r>
          </a:p>
          <a:p>
            <a:pPr lvl="1" eaLnBrk="1" hangingPunct="1"/>
            <a:r>
              <a:rPr lang="en-US" altLang="zh-CN" sz="2200" i="1" dirty="0" smtClean="0">
                <a:solidFill>
                  <a:schemeClr val="tx2"/>
                </a:solidFill>
                <a:ea typeface="宋体" pitchFamily="2" charset="-122"/>
              </a:rPr>
              <a:t>Influence</a:t>
            </a:r>
          </a:p>
          <a:p>
            <a:pPr eaLnBrk="1" hangingPunct="1"/>
            <a:r>
              <a:rPr lang="en-US" altLang="zh-CN" sz="2200" i="1" dirty="0" smtClean="0">
                <a:solidFill>
                  <a:schemeClr val="tx2"/>
                </a:solidFill>
                <a:ea typeface="宋体" pitchFamily="2" charset="-122"/>
              </a:rPr>
              <a:t>Healthy families compete with this culture</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2116" y="4201001"/>
            <a:ext cx="2168484" cy="25045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3010" y="1676400"/>
            <a:ext cx="2796190" cy="235725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ipe(down)">
                                      <p:cBhvr>
                                        <p:cTn id="26" dur="5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531">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53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5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1"/>
          <p:cNvSpPr>
            <a:spLocks noGrp="1" noChangeArrowheads="1"/>
          </p:cNvSpPr>
          <p:nvPr>
            <p:ph type="sldNum" sz="quarter" idx="12"/>
          </p:nvPr>
        </p:nvSpPr>
        <p:spPr>
          <a:noFill/>
        </p:spPr>
        <p:txBody>
          <a:bodyPr/>
          <a:lstStyle/>
          <a:p>
            <a:fld id="{E3875D35-D622-4554-9138-572B3B3473E7}" type="slidenum">
              <a:rPr lang="en-US" altLang="zh-CN" smtClean="0"/>
              <a:pPr/>
              <a:t>9</a:t>
            </a:fld>
            <a:endParaRPr lang="en-US" altLang="zh-CN" smtClean="0"/>
          </a:p>
        </p:txBody>
      </p:sp>
      <p:sp>
        <p:nvSpPr>
          <p:cNvPr id="24578" name="Title 1"/>
          <p:cNvSpPr>
            <a:spLocks noGrp="1"/>
          </p:cNvSpPr>
          <p:nvPr>
            <p:ph type="title" idx="4294967295"/>
          </p:nvPr>
        </p:nvSpPr>
        <p:spPr/>
        <p:txBody>
          <a:bodyPr/>
          <a:lstStyle/>
          <a:p>
            <a:pPr eaLnBrk="1" hangingPunct="1"/>
            <a:r>
              <a:rPr lang="en-US" altLang="zh-CN" dirty="0" smtClean="0">
                <a:ea typeface="宋体" pitchFamily="2" charset="-122"/>
              </a:rPr>
              <a:t>How did we get here?</a:t>
            </a:r>
          </a:p>
        </p:txBody>
      </p:sp>
      <p:sp>
        <p:nvSpPr>
          <p:cNvPr id="24579" name="Content Placeholder 2"/>
          <p:cNvSpPr>
            <a:spLocks noGrp="1"/>
          </p:cNvSpPr>
          <p:nvPr>
            <p:ph idx="4294967295"/>
          </p:nvPr>
        </p:nvSpPr>
        <p:spPr>
          <a:xfrm>
            <a:off x="609600" y="1600200"/>
            <a:ext cx="8305800" cy="4530725"/>
          </a:xfrm>
        </p:spPr>
        <p:txBody>
          <a:bodyPr/>
          <a:lstStyle/>
          <a:p>
            <a:pPr eaLnBrk="1" hangingPunct="1">
              <a:lnSpc>
                <a:spcPct val="80000"/>
              </a:lnSpc>
              <a:buFontTx/>
              <a:buNone/>
            </a:pPr>
            <a:r>
              <a:rPr lang="en-US" altLang="zh-CN" sz="2200" dirty="0" smtClean="0">
                <a:solidFill>
                  <a:schemeClr val="tx2"/>
                </a:solidFill>
                <a:ea typeface="宋体" pitchFamily="2" charset="-122"/>
              </a:rPr>
              <a:t>We live in a fallen world ever since Eden</a:t>
            </a:r>
          </a:p>
          <a:p>
            <a:pPr eaLnBrk="1" hangingPunct="1">
              <a:lnSpc>
                <a:spcPct val="90000"/>
              </a:lnSpc>
              <a:buFont typeface="Wingdings" pitchFamily="2" charset="2"/>
              <a:buNone/>
            </a:pPr>
            <a:r>
              <a:rPr lang="en-US" altLang="zh-CN" sz="2200" dirty="0" smtClean="0">
                <a:solidFill>
                  <a:schemeClr val="tx2"/>
                </a:solidFill>
                <a:ea typeface="宋体" pitchFamily="2" charset="-122"/>
              </a:rPr>
              <a:t>We’ll focus more on the last 300 years – Modern Humanism</a:t>
            </a:r>
          </a:p>
          <a:p>
            <a:pPr eaLnBrk="1" hangingPunct="1">
              <a:lnSpc>
                <a:spcPct val="90000"/>
              </a:lnSpc>
              <a:buNone/>
            </a:pPr>
            <a:endParaRPr lang="en-US" sz="2200" b="1" dirty="0" smtClean="0"/>
          </a:p>
          <a:p>
            <a:pPr eaLnBrk="1" hangingPunct="1">
              <a:lnSpc>
                <a:spcPct val="90000"/>
              </a:lnSpc>
              <a:buNone/>
            </a:pPr>
            <a:r>
              <a:rPr lang="en-US" sz="2200" b="1" dirty="0" smtClean="0"/>
              <a:t>2 </a:t>
            </a:r>
            <a:r>
              <a:rPr lang="en-US" sz="2200" b="1" dirty="0" err="1"/>
              <a:t>Cor</a:t>
            </a:r>
            <a:r>
              <a:rPr lang="en-US" sz="2200" b="1" dirty="0"/>
              <a:t> 2:11 </a:t>
            </a:r>
            <a:r>
              <a:rPr lang="en-US" sz="2200" dirty="0"/>
              <a:t>lest Satan should take advantage of us; for </a:t>
            </a:r>
            <a:r>
              <a:rPr lang="en-US" sz="2200" u="sng" dirty="0">
                <a:ea typeface="宋体" pitchFamily="2" charset="-122"/>
              </a:rPr>
              <a:t>we are not ignorant of his devices</a:t>
            </a:r>
            <a:r>
              <a:rPr lang="en-US" sz="2200" dirty="0"/>
              <a:t>. </a:t>
            </a:r>
            <a:endParaRPr lang="en-US" altLang="zh-CN" sz="2200" b="1" dirty="0" smtClean="0">
              <a:ea typeface="宋体" pitchFamily="2" charset="-122"/>
            </a:endParaRPr>
          </a:p>
          <a:p>
            <a:pPr marL="0" indent="0" eaLnBrk="1" hangingPunct="1">
              <a:lnSpc>
                <a:spcPct val="80000"/>
              </a:lnSpc>
              <a:buNone/>
            </a:pPr>
            <a:endParaRPr lang="en-US" altLang="zh-CN" sz="2200" dirty="0" smtClean="0">
              <a:solidFill>
                <a:schemeClr val="tx2"/>
              </a:solidFill>
              <a:ea typeface="宋体" pitchFamily="2" charset="-122"/>
            </a:endParaRPr>
          </a:p>
          <a:p>
            <a:pPr marL="0" indent="0" eaLnBrk="1" hangingPunct="1">
              <a:lnSpc>
                <a:spcPct val="80000"/>
              </a:lnSpc>
              <a:buNone/>
            </a:pPr>
            <a:r>
              <a:rPr lang="en-US" altLang="zh-CN" sz="2200" dirty="0" smtClean="0">
                <a:solidFill>
                  <a:schemeClr val="tx2"/>
                </a:solidFill>
                <a:ea typeface="宋体" pitchFamily="2" charset="-122"/>
              </a:rPr>
              <a:t>Many “great” philosophers influential to humanism</a:t>
            </a:r>
          </a:p>
          <a:p>
            <a:pPr lvl="1" eaLnBrk="1" hangingPunct="1">
              <a:lnSpc>
                <a:spcPct val="80000"/>
              </a:lnSpc>
              <a:buFontTx/>
              <a:buChar char="-"/>
            </a:pPr>
            <a:r>
              <a:rPr lang="en-US" altLang="zh-CN" sz="2200" dirty="0" smtClean="0">
                <a:solidFill>
                  <a:schemeClr val="tx2"/>
                </a:solidFill>
                <a:ea typeface="宋体" pitchFamily="2" charset="-122"/>
              </a:rPr>
              <a:t>Thomas Aquinas (1225-1274) – two areas of knowledge</a:t>
            </a:r>
          </a:p>
          <a:p>
            <a:pPr lvl="1" eaLnBrk="1" hangingPunct="1">
              <a:lnSpc>
                <a:spcPct val="80000"/>
              </a:lnSpc>
              <a:buFontTx/>
              <a:buChar char="-"/>
            </a:pPr>
            <a:r>
              <a:rPr lang="en-US" altLang="zh-CN" sz="2200" dirty="0" smtClean="0">
                <a:solidFill>
                  <a:schemeClr val="tx2"/>
                </a:solidFill>
                <a:ea typeface="宋体" pitchFamily="2" charset="-122"/>
              </a:rPr>
              <a:t>John Locke (1632-1704) – theology</a:t>
            </a:r>
          </a:p>
          <a:p>
            <a:pPr lvl="1" eaLnBrk="1" hangingPunct="1">
              <a:lnSpc>
                <a:spcPct val="80000"/>
              </a:lnSpc>
              <a:buFontTx/>
              <a:buChar char="-"/>
            </a:pPr>
            <a:r>
              <a:rPr lang="en-US" altLang="zh-CN" sz="2200" dirty="0" smtClean="0">
                <a:solidFill>
                  <a:schemeClr val="tx2"/>
                </a:solidFill>
                <a:ea typeface="宋体" pitchFamily="2" charset="-122"/>
              </a:rPr>
              <a:t>Jean-Jacques Rousseau (1712-1778) – society, anti-family</a:t>
            </a:r>
          </a:p>
          <a:p>
            <a:pPr lvl="1" eaLnBrk="1" hangingPunct="1">
              <a:lnSpc>
                <a:spcPct val="80000"/>
              </a:lnSpc>
              <a:buFontTx/>
              <a:buChar char="-"/>
            </a:pPr>
            <a:r>
              <a:rPr lang="en-US" altLang="zh-CN" sz="2200" dirty="0" smtClean="0">
                <a:solidFill>
                  <a:schemeClr val="tx2"/>
                </a:solidFill>
                <a:ea typeface="宋体" pitchFamily="2" charset="-122"/>
              </a:rPr>
              <a:t>Karl Marx (1818-1883) - political state, anti-family</a:t>
            </a:r>
          </a:p>
          <a:p>
            <a:pPr lvl="1" eaLnBrk="1" hangingPunct="1">
              <a:lnSpc>
                <a:spcPct val="80000"/>
              </a:lnSpc>
              <a:buFontTx/>
              <a:buChar char="-"/>
            </a:pPr>
            <a:r>
              <a:rPr lang="en-US" altLang="zh-CN" sz="2200" dirty="0" smtClean="0">
                <a:solidFill>
                  <a:schemeClr val="tx2"/>
                </a:solidFill>
                <a:ea typeface="宋体" pitchFamily="2" charset="-122"/>
              </a:rPr>
              <a:t>Charles Darwin (1809-1882) – science</a:t>
            </a:r>
          </a:p>
          <a:p>
            <a:pPr lvl="1" eaLnBrk="1" hangingPunct="1">
              <a:lnSpc>
                <a:spcPct val="80000"/>
              </a:lnSpc>
              <a:buFontTx/>
              <a:buChar char="-"/>
            </a:pPr>
            <a:r>
              <a:rPr lang="en-US" altLang="zh-CN" sz="2200" dirty="0" smtClean="0">
                <a:solidFill>
                  <a:schemeClr val="tx2"/>
                </a:solidFill>
                <a:ea typeface="宋体" pitchFamily="2" charset="-122"/>
              </a:rPr>
              <a:t>John Dewey (1859-1952) – education, anti-family</a:t>
            </a:r>
          </a:p>
          <a:p>
            <a:pPr lvl="1" eaLnBrk="1" hangingPunct="1">
              <a:lnSpc>
                <a:spcPct val="80000"/>
              </a:lnSpc>
              <a:buFontTx/>
              <a:buChar char="-"/>
            </a:pPr>
            <a:r>
              <a:rPr lang="en-US" altLang="zh-CN" sz="2200" dirty="0" smtClean="0">
                <a:solidFill>
                  <a:schemeClr val="tx2"/>
                </a:solidFill>
                <a:ea typeface="宋体" pitchFamily="2" charset="-122"/>
              </a:rPr>
              <a:t>Jean-Paul Sartre (1905-1980) – </a:t>
            </a:r>
            <a:r>
              <a:rPr lang="en-US" altLang="zh-CN" sz="2200" dirty="0">
                <a:solidFill>
                  <a:schemeClr val="tx2"/>
                </a:solidFill>
                <a:ea typeface="宋体" pitchFamily="2" charset="-122"/>
              </a:rPr>
              <a:t>culture, </a:t>
            </a:r>
            <a:r>
              <a:rPr lang="en-US" altLang="zh-CN" sz="2200" dirty="0" smtClean="0">
                <a:solidFill>
                  <a:schemeClr val="tx2"/>
                </a:solidFill>
                <a:ea typeface="宋体" pitchFamily="2" charset="-122"/>
              </a:rPr>
              <a:t>anti-family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Layers">
  <a:themeElements>
    <a:clrScheme name="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_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1_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1_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1_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1_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1_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1_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1_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1_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3294</TotalTime>
  <Words>2014</Words>
  <Application>Microsoft Office PowerPoint</Application>
  <PresentationFormat>On-screen Show (4:3)</PresentationFormat>
  <Paragraphs>245</Paragraphs>
  <Slides>30</Slides>
  <Notes>4</Notes>
  <HiddenSlides>2</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1_Layers</vt:lpstr>
      <vt:lpstr>Children’s Children  A Biblical Vision for Generational Faithfulness</vt:lpstr>
      <vt:lpstr>PowerPoint Presentation</vt:lpstr>
      <vt:lpstr>Outline</vt:lpstr>
      <vt:lpstr>Where Do Christians Come From?</vt:lpstr>
      <vt:lpstr>Who Should Parents Evangelize First?</vt:lpstr>
      <vt:lpstr>God’s Intent</vt:lpstr>
      <vt:lpstr>State of the Modern Family</vt:lpstr>
      <vt:lpstr>Culture Matters…alot</vt:lpstr>
      <vt:lpstr>How did we get here?</vt:lpstr>
      <vt:lpstr>Humanism Defined</vt:lpstr>
      <vt:lpstr>What is Biblical Family Life</vt:lpstr>
      <vt:lpstr>What is Biblical Family Life</vt:lpstr>
      <vt:lpstr>Biblical Family Life cont.</vt:lpstr>
      <vt:lpstr>Biblical Family Directives</vt:lpstr>
      <vt:lpstr>Biblical Examples of Generational Admonitions</vt:lpstr>
      <vt:lpstr>TELL Your Children!</vt:lpstr>
      <vt:lpstr>Teach them Diligently to Your Children</vt:lpstr>
      <vt:lpstr>Generation Overlap</vt:lpstr>
      <vt:lpstr>JoshuaElders…Baal worshipers?</vt:lpstr>
      <vt:lpstr>More Generation Overlap</vt:lpstr>
      <vt:lpstr>Application</vt:lpstr>
      <vt:lpstr>Family Worship (devotions, studies, time, etc.)</vt:lpstr>
      <vt:lpstr>Family Worship: A way of life?</vt:lpstr>
      <vt:lpstr>Psalms 145: A David Moment</vt:lpstr>
      <vt:lpstr>Peer Pressure or Seer Pressure?</vt:lpstr>
      <vt:lpstr>Who Should I Marry?</vt:lpstr>
      <vt:lpstr>Who Should I Marry?</vt:lpstr>
      <vt:lpstr>Abundant Grace</vt:lpstr>
      <vt:lpstr>God Gives the Increase</vt:lpstr>
      <vt:lpstr>Reaping the Benefits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dc:creator>
  <cp:lastModifiedBy>Chad</cp:lastModifiedBy>
  <cp:revision>154</cp:revision>
  <cp:lastPrinted>2014-07-20T08:21:05Z</cp:lastPrinted>
  <dcterms:created xsi:type="dcterms:W3CDTF">2014-06-21T03:21:39Z</dcterms:created>
  <dcterms:modified xsi:type="dcterms:W3CDTF">2014-07-20T08:23:20Z</dcterms:modified>
</cp:coreProperties>
</file>