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sldIdLst>
    <p:sldId id="256" r:id="rId2"/>
    <p:sldId id="268" r:id="rId3"/>
    <p:sldId id="385" r:id="rId4"/>
    <p:sldId id="354" r:id="rId5"/>
    <p:sldId id="386" r:id="rId6"/>
    <p:sldId id="373" r:id="rId7"/>
    <p:sldId id="374" r:id="rId8"/>
    <p:sldId id="388" r:id="rId9"/>
    <p:sldId id="372" r:id="rId10"/>
    <p:sldId id="375" r:id="rId11"/>
    <p:sldId id="389" r:id="rId12"/>
    <p:sldId id="378" r:id="rId13"/>
    <p:sldId id="359" r:id="rId14"/>
    <p:sldId id="371" r:id="rId15"/>
    <p:sldId id="390" r:id="rId16"/>
    <p:sldId id="391"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777777"/>
    <a:srgbClr val="C0C0C0"/>
    <a:srgbClr val="66FF66"/>
    <a:srgbClr val="4C63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26" autoAdjust="0"/>
    <p:restoredTop sz="96134" autoAdjust="0"/>
  </p:normalViewPr>
  <p:slideViewPr>
    <p:cSldViewPr>
      <p:cViewPr varScale="1">
        <p:scale>
          <a:sx n="83" d="100"/>
          <a:sy n="83" d="100"/>
        </p:scale>
        <p:origin x="1181"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6B8129E-BAB1-4329-BAC1-4F971858BCB7}" type="datetimeFigureOut">
              <a:rPr lang="en-US"/>
              <a:pPr>
                <a:defRPr/>
              </a:pPr>
              <a:t>4/23/2017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F52E5E1-3065-46C6-A0CA-F8C243EE4F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sphere1.png"/>
          <p:cNvPicPr>
            <a:picLocks noChangeAspect="1"/>
          </p:cNvPicPr>
          <p:nvPr/>
        </p:nvPicPr>
        <p:blipFill>
          <a:blip r:embed="rId2"/>
          <a:srcRect/>
          <a:stretch>
            <a:fillRect/>
          </a:stretch>
        </p:blipFill>
        <p:spPr bwMode="auto">
          <a:xfrm>
            <a:off x="6850063" y="0"/>
            <a:ext cx="2293937" cy="6858000"/>
          </a:xfrm>
          <a:prstGeom prst="rect">
            <a:avLst/>
          </a:prstGeom>
          <a:noFill/>
          <a:ln w="9525">
            <a:noFill/>
            <a:miter lim="800000"/>
            <a:headEnd/>
            <a:tailEnd/>
          </a:ln>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a:t>Click to edit Master title style</a:t>
            </a:r>
            <a:endParaRPr lang="en-US" dirty="0"/>
          </a:p>
        </p:txBody>
      </p:sp>
      <p:sp>
        <p:nvSpPr>
          <p:cNvPr id="5" name="Date Placeholder 12"/>
          <p:cNvSpPr>
            <a:spLocks noGrp="1"/>
          </p:cNvSpPr>
          <p:nvPr>
            <p:ph type="dt" sz="half" idx="10"/>
          </p:nvPr>
        </p:nvSpPr>
        <p:spPr>
          <a:xfrm>
            <a:off x="3582988" y="6426200"/>
            <a:ext cx="2819400" cy="127000"/>
          </a:xfrm>
        </p:spPr>
        <p:txBody>
          <a:bodyPr/>
          <a:lstStyle>
            <a:lvl1pPr>
              <a:defRPr/>
            </a:lvl1pPr>
          </a:lstStyle>
          <a:p>
            <a:pPr>
              <a:defRPr/>
            </a:pPr>
            <a:fld id="{4AE21FFD-8A26-4159-957A-AFF73F45A190}" type="datetimeFigureOut">
              <a:rPr lang="en-US"/>
              <a:pPr>
                <a:defRPr/>
              </a:pPr>
              <a:t>4/23/2017</a:t>
            </a:fld>
            <a:endParaRPr lang="en-US"/>
          </a:p>
        </p:txBody>
      </p:sp>
      <p:sp>
        <p:nvSpPr>
          <p:cNvPr id="6" name="Slide Number Placeholder 13"/>
          <p:cNvSpPr>
            <a:spLocks noGrp="1"/>
          </p:cNvSpPr>
          <p:nvPr>
            <p:ph type="sldNum" sz="quarter" idx="11"/>
          </p:nvPr>
        </p:nvSpPr>
        <p:spPr>
          <a:xfrm>
            <a:off x="6415088" y="6400800"/>
            <a:ext cx="457200" cy="152400"/>
          </a:xfrm>
        </p:spPr>
        <p:txBody>
          <a:bodyPr/>
          <a:lstStyle>
            <a:lvl1pPr algn="r">
              <a:defRPr/>
            </a:lvl1pPr>
          </a:lstStyle>
          <a:p>
            <a:pPr>
              <a:defRPr/>
            </a:pPr>
            <a:fld id="{7BF1403D-6FF5-475C-8E6D-283659B3F563}" type="slidenum">
              <a:rPr lang="en-US"/>
              <a:pPr>
                <a:defRPr/>
              </a:pPr>
              <a:t>‹#›</a:t>
            </a:fld>
            <a:endParaRPr lang="en-US"/>
          </a:p>
        </p:txBody>
      </p:sp>
      <p:sp>
        <p:nvSpPr>
          <p:cNvPr id="7" name="Footer Placeholder 14"/>
          <p:cNvSpPr>
            <a:spLocks noGrp="1"/>
          </p:cNvSpPr>
          <p:nvPr>
            <p:ph type="ftr" sz="quarter" idx="12"/>
          </p:nvPr>
        </p:nvSpPr>
        <p:spPr>
          <a:xfrm>
            <a:off x="3581400" y="6296025"/>
            <a:ext cx="2820988" cy="152400"/>
          </a:xfrm>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7"/>
          <p:cNvSpPr>
            <a:spLocks noGrp="1"/>
          </p:cNvSpPr>
          <p:nvPr>
            <p:ph type="sldNum" sz="quarter" idx="10"/>
          </p:nvPr>
        </p:nvSpPr>
        <p:spPr/>
        <p:txBody>
          <a:bodyPr/>
          <a:lstStyle>
            <a:lvl1pPr>
              <a:defRPr/>
            </a:lvl1pPr>
          </a:lstStyle>
          <a:p>
            <a:pPr>
              <a:defRPr/>
            </a:pPr>
            <a:fld id="{0300385A-3928-4EC4-8C85-E23887A38943}" type="slidenum">
              <a:rPr lang="en-US"/>
              <a:pPr>
                <a:defRPr/>
              </a:pPr>
              <a:t>‹#›</a:t>
            </a:fld>
            <a:endParaRPr lang="en-US"/>
          </a:p>
        </p:txBody>
      </p:sp>
      <p:sp>
        <p:nvSpPr>
          <p:cNvPr id="5" name="Date Placeholder 8"/>
          <p:cNvSpPr>
            <a:spLocks noGrp="1"/>
          </p:cNvSpPr>
          <p:nvPr>
            <p:ph type="dt" sz="half" idx="11"/>
          </p:nvPr>
        </p:nvSpPr>
        <p:spPr/>
        <p:txBody>
          <a:bodyPr/>
          <a:lstStyle>
            <a:lvl1pPr>
              <a:defRPr/>
            </a:lvl1pPr>
          </a:lstStyle>
          <a:p>
            <a:pPr>
              <a:defRPr/>
            </a:pPr>
            <a:fld id="{D1D342D4-C196-49E4-B837-4343BAC874C9}" type="datetimeFigureOut">
              <a:rPr lang="en-US"/>
              <a:pPr>
                <a:defRPr/>
              </a:pPr>
              <a:t>4/23/2017</a:t>
            </a:fld>
            <a:endParaRPr lang="en-US"/>
          </a:p>
        </p:txBody>
      </p:sp>
      <p:sp>
        <p:nvSpPr>
          <p:cNvPr id="6"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7"/>
          <p:cNvSpPr>
            <a:spLocks noGrp="1"/>
          </p:cNvSpPr>
          <p:nvPr>
            <p:ph type="sldNum" sz="quarter" idx="10"/>
          </p:nvPr>
        </p:nvSpPr>
        <p:spPr/>
        <p:txBody>
          <a:bodyPr/>
          <a:lstStyle>
            <a:lvl1pPr>
              <a:defRPr/>
            </a:lvl1pPr>
          </a:lstStyle>
          <a:p>
            <a:pPr>
              <a:defRPr/>
            </a:pPr>
            <a:fld id="{DD4E5340-C5BE-4B3C-8E69-81CF1F5D6AA8}" type="slidenum">
              <a:rPr lang="en-US"/>
              <a:pPr>
                <a:defRPr/>
              </a:pPr>
              <a:t>‹#›</a:t>
            </a:fld>
            <a:endParaRPr lang="en-US"/>
          </a:p>
        </p:txBody>
      </p:sp>
      <p:sp>
        <p:nvSpPr>
          <p:cNvPr id="5" name="Date Placeholder 8"/>
          <p:cNvSpPr>
            <a:spLocks noGrp="1"/>
          </p:cNvSpPr>
          <p:nvPr>
            <p:ph type="dt" sz="half" idx="11"/>
          </p:nvPr>
        </p:nvSpPr>
        <p:spPr/>
        <p:txBody>
          <a:bodyPr/>
          <a:lstStyle>
            <a:lvl1pPr>
              <a:defRPr/>
            </a:lvl1pPr>
          </a:lstStyle>
          <a:p>
            <a:pPr>
              <a:defRPr/>
            </a:pPr>
            <a:fld id="{890A3CAE-4C2D-4B46-8407-3D1CDD4510DA}" type="datetimeFigureOut">
              <a:rPr lang="en-US"/>
              <a:pPr>
                <a:defRPr/>
              </a:pPr>
              <a:t>4/23/2017</a:t>
            </a:fld>
            <a:endParaRPr lang="en-US"/>
          </a:p>
        </p:txBody>
      </p:sp>
      <p:sp>
        <p:nvSpPr>
          <p:cNvPr id="6"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15"/>
          <p:cNvSpPr>
            <a:spLocks noGrp="1"/>
          </p:cNvSpPr>
          <p:nvPr>
            <p:ph type="title"/>
          </p:nvPr>
        </p:nvSpPr>
        <p:spPr/>
        <p:txBody>
          <a:bodyPr/>
          <a:lstStyle/>
          <a:p>
            <a:r>
              <a:rPr lang="en-US"/>
              <a:t>Click to edit Master title style</a:t>
            </a:r>
          </a:p>
        </p:txBody>
      </p:sp>
      <p:sp>
        <p:nvSpPr>
          <p:cNvPr id="4" name="Slide Number Placeholder 7"/>
          <p:cNvSpPr>
            <a:spLocks noGrp="1"/>
          </p:cNvSpPr>
          <p:nvPr>
            <p:ph type="sldNum" sz="quarter" idx="10"/>
          </p:nvPr>
        </p:nvSpPr>
        <p:spPr/>
        <p:txBody>
          <a:bodyPr/>
          <a:lstStyle>
            <a:lvl1pPr>
              <a:defRPr/>
            </a:lvl1pPr>
          </a:lstStyle>
          <a:p>
            <a:pPr>
              <a:defRPr/>
            </a:pPr>
            <a:fld id="{514B0640-AB42-4187-8986-BDF78051F14D}" type="slidenum">
              <a:rPr lang="en-US"/>
              <a:pPr>
                <a:defRPr/>
              </a:pPr>
              <a:t>‹#›</a:t>
            </a:fld>
            <a:endParaRPr lang="en-US"/>
          </a:p>
        </p:txBody>
      </p:sp>
      <p:sp>
        <p:nvSpPr>
          <p:cNvPr id="5" name="Date Placeholder 8"/>
          <p:cNvSpPr>
            <a:spLocks noGrp="1"/>
          </p:cNvSpPr>
          <p:nvPr>
            <p:ph type="dt" sz="half" idx="11"/>
          </p:nvPr>
        </p:nvSpPr>
        <p:spPr/>
        <p:txBody>
          <a:bodyPr/>
          <a:lstStyle>
            <a:lvl1pPr>
              <a:defRPr/>
            </a:lvl1pPr>
          </a:lstStyle>
          <a:p>
            <a:pPr>
              <a:defRPr/>
            </a:pPr>
            <a:fld id="{ED13DF1C-556E-4C1C-912E-4EB3AF97A48A}" type="datetimeFigureOut">
              <a:rPr lang="en-US"/>
              <a:pPr>
                <a:defRPr/>
              </a:pPr>
              <a:t>4/23/2017</a:t>
            </a:fld>
            <a:endParaRPr lang="en-US"/>
          </a:p>
        </p:txBody>
      </p:sp>
      <p:sp>
        <p:nvSpPr>
          <p:cNvPr id="6"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6" descr="sphere1.png"/>
          <p:cNvPicPr>
            <a:picLocks noChangeAspect="1"/>
          </p:cNvPicPr>
          <p:nvPr/>
        </p:nvPicPr>
        <p:blipFill>
          <a:blip r:embed="rId2"/>
          <a:srcRect/>
          <a:stretch>
            <a:fillRect/>
          </a:stretch>
        </p:blipFill>
        <p:spPr bwMode="auto">
          <a:xfrm>
            <a:off x="6858000" y="0"/>
            <a:ext cx="2293938" cy="6858000"/>
          </a:xfrm>
          <a:prstGeom prst="rect">
            <a:avLst/>
          </a:prstGeom>
          <a:noFill/>
          <a:ln w="9525">
            <a:noFill/>
            <a:miter lim="800000"/>
            <a:headEnd/>
            <a:tailEnd/>
          </a:ln>
        </p:spPr>
      </p:pic>
      <p:sp>
        <p:nvSpPr>
          <p:cNvPr id="15" name="Title 14"/>
          <p:cNvSpPr>
            <a:spLocks noGrp="1"/>
          </p:cNvSpPr>
          <p:nvPr>
            <p:ph type="title"/>
          </p:nvPr>
        </p:nvSpPr>
        <p:spPr>
          <a:xfrm>
            <a:off x="457200" y="1828800"/>
            <a:ext cx="3200400" cy="1752600"/>
          </a:xfrm>
        </p:spPr>
        <p:txBody>
          <a:bodyPr anchor="b"/>
          <a:lstStyle/>
          <a:p>
            <a:r>
              <a:rPr lang="en-US"/>
              <a:t>Click to edit Master title style</a:t>
            </a:r>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a:t>Click to edit Master text styles</a:t>
            </a:r>
          </a:p>
        </p:txBody>
      </p:sp>
      <p:sp>
        <p:nvSpPr>
          <p:cNvPr id="5" name="Date Placeholder 11"/>
          <p:cNvSpPr>
            <a:spLocks noGrp="1"/>
          </p:cNvSpPr>
          <p:nvPr>
            <p:ph type="dt" sz="half" idx="14"/>
          </p:nvPr>
        </p:nvSpPr>
        <p:spPr>
          <a:xfrm>
            <a:off x="839788" y="6426200"/>
            <a:ext cx="2819400" cy="127000"/>
          </a:xfrm>
        </p:spPr>
        <p:txBody>
          <a:bodyPr/>
          <a:lstStyle>
            <a:lvl1pPr>
              <a:defRPr/>
            </a:lvl1pPr>
          </a:lstStyle>
          <a:p>
            <a:pPr>
              <a:defRPr/>
            </a:pPr>
            <a:fld id="{2D8221BB-94F7-4474-B24F-1B4FCD8A3B4C}" type="datetimeFigureOut">
              <a:rPr lang="en-US"/>
              <a:pPr>
                <a:defRPr/>
              </a:pPr>
              <a:t>4/23/2017</a:t>
            </a:fld>
            <a:endParaRPr lang="en-US"/>
          </a:p>
        </p:txBody>
      </p:sp>
      <p:sp>
        <p:nvSpPr>
          <p:cNvPr id="6" name="Slide Number Placeholder 12"/>
          <p:cNvSpPr>
            <a:spLocks noGrp="1"/>
          </p:cNvSpPr>
          <p:nvPr>
            <p:ph type="sldNum" sz="quarter" idx="15"/>
          </p:nvPr>
        </p:nvSpPr>
        <p:spPr>
          <a:xfrm>
            <a:off x="4116388" y="6400800"/>
            <a:ext cx="533400" cy="152400"/>
          </a:xfrm>
        </p:spPr>
        <p:txBody>
          <a:bodyPr/>
          <a:lstStyle>
            <a:lvl1pPr>
              <a:defRPr/>
            </a:lvl1pPr>
          </a:lstStyle>
          <a:p>
            <a:pPr>
              <a:defRPr/>
            </a:pPr>
            <a:fld id="{3A2E8290-89AD-4674-B492-533481FEC72C}" type="slidenum">
              <a:rPr lang="en-US"/>
              <a:pPr>
                <a:defRPr/>
              </a:pPr>
              <a:t>‹#›</a:t>
            </a:fld>
            <a:endParaRPr lang="en-US"/>
          </a:p>
        </p:txBody>
      </p:sp>
      <p:sp>
        <p:nvSpPr>
          <p:cNvPr id="7" name="Footer Placeholder 13"/>
          <p:cNvSpPr>
            <a:spLocks noGrp="1"/>
          </p:cNvSpPr>
          <p:nvPr>
            <p:ph type="ftr" sz="quarter" idx="16"/>
          </p:nvPr>
        </p:nvSpPr>
        <p:spPr>
          <a:xfrm>
            <a:off x="838200" y="6296025"/>
            <a:ext cx="2820988" cy="152400"/>
          </a:xfrm>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a:t>Click to edit Master title style</a:t>
            </a:r>
          </a:p>
        </p:txBody>
      </p:sp>
      <p:sp>
        <p:nvSpPr>
          <p:cNvPr id="5" name="Slide Number Placeholder 7"/>
          <p:cNvSpPr>
            <a:spLocks noGrp="1"/>
          </p:cNvSpPr>
          <p:nvPr>
            <p:ph type="sldNum" sz="quarter" idx="10"/>
          </p:nvPr>
        </p:nvSpPr>
        <p:spPr/>
        <p:txBody>
          <a:bodyPr/>
          <a:lstStyle>
            <a:lvl1pPr>
              <a:defRPr/>
            </a:lvl1pPr>
          </a:lstStyle>
          <a:p>
            <a:pPr>
              <a:defRPr/>
            </a:pPr>
            <a:fld id="{DFFFAE22-BE48-477B-A6CC-760CB9B0F3AA}" type="slidenum">
              <a:rPr lang="en-US"/>
              <a:pPr>
                <a:defRPr/>
              </a:pPr>
              <a:t>‹#›</a:t>
            </a:fld>
            <a:endParaRPr lang="en-US"/>
          </a:p>
        </p:txBody>
      </p:sp>
      <p:sp>
        <p:nvSpPr>
          <p:cNvPr id="6" name="Date Placeholder 8"/>
          <p:cNvSpPr>
            <a:spLocks noGrp="1"/>
          </p:cNvSpPr>
          <p:nvPr>
            <p:ph type="dt" sz="half" idx="11"/>
          </p:nvPr>
        </p:nvSpPr>
        <p:spPr/>
        <p:txBody>
          <a:bodyPr/>
          <a:lstStyle>
            <a:lvl1pPr>
              <a:defRPr/>
            </a:lvl1pPr>
          </a:lstStyle>
          <a:p>
            <a:pPr>
              <a:defRPr/>
            </a:pPr>
            <a:fld id="{0960D027-DFB9-41FD-9134-BDDB2D2C76EA}" type="datetimeFigureOut">
              <a:rPr lang="en-US"/>
              <a:pPr>
                <a:defRPr/>
              </a:pPr>
              <a:t>4/23/2017</a:t>
            </a:fld>
            <a:endParaRPr 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a:t>Click to edit Master title style</a:t>
            </a:r>
          </a:p>
        </p:txBody>
      </p:sp>
      <p:sp>
        <p:nvSpPr>
          <p:cNvPr id="7" name="Slide Number Placeholder 7"/>
          <p:cNvSpPr>
            <a:spLocks noGrp="1"/>
          </p:cNvSpPr>
          <p:nvPr>
            <p:ph type="sldNum" sz="quarter" idx="10"/>
          </p:nvPr>
        </p:nvSpPr>
        <p:spPr/>
        <p:txBody>
          <a:bodyPr/>
          <a:lstStyle>
            <a:lvl1pPr>
              <a:defRPr/>
            </a:lvl1pPr>
          </a:lstStyle>
          <a:p>
            <a:pPr>
              <a:defRPr/>
            </a:pPr>
            <a:fld id="{9D2FE584-B551-4A98-89B7-978362C1078C}" type="slidenum">
              <a:rPr lang="en-US"/>
              <a:pPr>
                <a:defRPr/>
              </a:pPr>
              <a:t>‹#›</a:t>
            </a:fld>
            <a:endParaRPr lang="en-US"/>
          </a:p>
        </p:txBody>
      </p:sp>
      <p:sp>
        <p:nvSpPr>
          <p:cNvPr id="8" name="Date Placeholder 8"/>
          <p:cNvSpPr>
            <a:spLocks noGrp="1"/>
          </p:cNvSpPr>
          <p:nvPr>
            <p:ph type="dt" sz="half" idx="11"/>
          </p:nvPr>
        </p:nvSpPr>
        <p:spPr/>
        <p:txBody>
          <a:bodyPr/>
          <a:lstStyle>
            <a:lvl1pPr>
              <a:defRPr/>
            </a:lvl1pPr>
          </a:lstStyle>
          <a:p>
            <a:pPr>
              <a:defRPr/>
            </a:pPr>
            <a:fld id="{51CCB47B-14AB-413A-86CE-06BF14A83A17}" type="datetimeFigureOut">
              <a:rPr lang="en-US"/>
              <a:pPr>
                <a:defRPr/>
              </a:pPr>
              <a:t>4/23/2017</a:t>
            </a:fld>
            <a:endParaRPr lang="en-US"/>
          </a:p>
        </p:txBody>
      </p:sp>
      <p:sp>
        <p:nvSpPr>
          <p:cNvPr id="9"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a:t>Click to edit Master title style</a:t>
            </a:r>
            <a:endParaRPr lang="en-US" dirty="0"/>
          </a:p>
        </p:txBody>
      </p:sp>
      <p:sp>
        <p:nvSpPr>
          <p:cNvPr id="3" name="Slide Number Placeholder 7"/>
          <p:cNvSpPr>
            <a:spLocks noGrp="1"/>
          </p:cNvSpPr>
          <p:nvPr>
            <p:ph type="sldNum" sz="quarter" idx="10"/>
          </p:nvPr>
        </p:nvSpPr>
        <p:spPr/>
        <p:txBody>
          <a:bodyPr/>
          <a:lstStyle>
            <a:lvl1pPr>
              <a:defRPr/>
            </a:lvl1pPr>
          </a:lstStyle>
          <a:p>
            <a:pPr>
              <a:defRPr/>
            </a:pPr>
            <a:fld id="{36B7EEA2-C18B-440A-A826-651D3BDA4766}" type="slidenum">
              <a:rPr lang="en-US"/>
              <a:pPr>
                <a:defRPr/>
              </a:pPr>
              <a:t>‹#›</a:t>
            </a:fld>
            <a:endParaRPr lang="en-US"/>
          </a:p>
        </p:txBody>
      </p:sp>
      <p:sp>
        <p:nvSpPr>
          <p:cNvPr id="4" name="Date Placeholder 8"/>
          <p:cNvSpPr>
            <a:spLocks noGrp="1"/>
          </p:cNvSpPr>
          <p:nvPr>
            <p:ph type="dt" sz="half" idx="11"/>
          </p:nvPr>
        </p:nvSpPr>
        <p:spPr/>
        <p:txBody>
          <a:bodyPr/>
          <a:lstStyle>
            <a:lvl1pPr>
              <a:defRPr/>
            </a:lvl1pPr>
          </a:lstStyle>
          <a:p>
            <a:pPr>
              <a:defRPr/>
            </a:pPr>
            <a:fld id="{DA722802-23D0-4AD2-B4F1-A09B82838267}" type="datetimeFigureOut">
              <a:rPr lang="en-US"/>
              <a:pPr>
                <a:defRPr/>
              </a:pPr>
              <a:t>4/23/2017</a:t>
            </a:fld>
            <a:endParaRPr lang="en-US"/>
          </a:p>
        </p:txBody>
      </p:sp>
      <p:sp>
        <p:nvSpPr>
          <p:cNvPr id="5"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7"/>
          <p:cNvSpPr>
            <a:spLocks noGrp="1"/>
          </p:cNvSpPr>
          <p:nvPr>
            <p:ph type="sldNum" sz="quarter" idx="10"/>
          </p:nvPr>
        </p:nvSpPr>
        <p:spPr/>
        <p:txBody>
          <a:bodyPr/>
          <a:lstStyle>
            <a:lvl1pPr>
              <a:defRPr/>
            </a:lvl1pPr>
          </a:lstStyle>
          <a:p>
            <a:pPr>
              <a:defRPr/>
            </a:pPr>
            <a:fld id="{FBE1EB54-012A-4B75-81B0-D977286D1F92}" type="slidenum">
              <a:rPr lang="en-US"/>
              <a:pPr>
                <a:defRPr/>
              </a:pPr>
              <a:t>‹#›</a:t>
            </a:fld>
            <a:endParaRPr lang="en-US"/>
          </a:p>
        </p:txBody>
      </p:sp>
      <p:sp>
        <p:nvSpPr>
          <p:cNvPr id="3" name="Date Placeholder 8"/>
          <p:cNvSpPr>
            <a:spLocks noGrp="1"/>
          </p:cNvSpPr>
          <p:nvPr>
            <p:ph type="dt" sz="half" idx="11"/>
          </p:nvPr>
        </p:nvSpPr>
        <p:spPr/>
        <p:txBody>
          <a:bodyPr/>
          <a:lstStyle>
            <a:lvl1pPr>
              <a:defRPr/>
            </a:lvl1pPr>
          </a:lstStyle>
          <a:p>
            <a:pPr>
              <a:defRPr/>
            </a:pPr>
            <a:fld id="{B6E4318E-7DC2-4095-8850-C692C8684D18}" type="datetimeFigureOut">
              <a:rPr lang="en-US"/>
              <a:pPr>
                <a:defRPr/>
              </a:pPr>
              <a:t>4/23/2017</a:t>
            </a:fld>
            <a:endParaRPr lang="en-US"/>
          </a:p>
        </p:txBody>
      </p:sp>
      <p:sp>
        <p:nvSpPr>
          <p:cNvPr id="4"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lstStyle>
            <a:lvl1pPr algn="r">
              <a:defRPr sz="2000" b="0">
                <a:effectLst/>
              </a:defRPr>
            </a:lvl1pPr>
          </a:lstStyle>
          <a:p>
            <a:r>
              <a:rPr lang="en-US"/>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28F4E86B-D2C0-44A4-B2CC-3C8280A139F8}" type="slidenum">
              <a:rPr lang="en-US"/>
              <a:pPr>
                <a:defRPr/>
              </a:pPr>
              <a:t>‹#›</a:t>
            </a:fld>
            <a:endParaRPr lang="en-US"/>
          </a:p>
        </p:txBody>
      </p:sp>
      <p:sp>
        <p:nvSpPr>
          <p:cNvPr id="6" name="Date Placeholder 8"/>
          <p:cNvSpPr>
            <a:spLocks noGrp="1"/>
          </p:cNvSpPr>
          <p:nvPr>
            <p:ph type="dt" sz="half" idx="11"/>
          </p:nvPr>
        </p:nvSpPr>
        <p:spPr/>
        <p:txBody>
          <a:bodyPr/>
          <a:lstStyle>
            <a:lvl1pPr>
              <a:defRPr/>
            </a:lvl1pPr>
          </a:lstStyle>
          <a:p>
            <a:pPr>
              <a:defRPr/>
            </a:pPr>
            <a:fld id="{F7A0EC6A-16A9-4807-B111-00BB19A3AB4C}" type="datetimeFigureOut">
              <a:rPr lang="en-US"/>
              <a:pPr>
                <a:defRPr/>
              </a:pPr>
              <a:t>4/23/2017</a:t>
            </a:fld>
            <a:endParaRPr 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11" name="Title 1"/>
          <p:cNvSpPr>
            <a:spLocks noGrp="1"/>
          </p:cNvSpPr>
          <p:nvPr>
            <p:ph type="title"/>
          </p:nvPr>
        </p:nvSpPr>
        <p:spPr>
          <a:xfrm>
            <a:off x="5181600" y="1676400"/>
            <a:ext cx="2514600" cy="1875972"/>
          </a:xfrm>
        </p:spPr>
        <p:txBody>
          <a:bodyPr anchor="b"/>
          <a:lstStyle>
            <a:lvl1pPr algn="r">
              <a:defRPr sz="2000" b="0">
                <a:effectLst/>
              </a:defRPr>
            </a:lvl1pPr>
          </a:lstStyle>
          <a:p>
            <a:r>
              <a:rPr lang="en-US"/>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D1918A82-B147-4394-98E8-6545C5D38451}" type="slidenum">
              <a:rPr lang="en-US"/>
              <a:pPr>
                <a:defRPr/>
              </a:pPr>
              <a:t>‹#›</a:t>
            </a:fld>
            <a:endParaRPr lang="en-US"/>
          </a:p>
        </p:txBody>
      </p:sp>
      <p:sp>
        <p:nvSpPr>
          <p:cNvPr id="6" name="Date Placeholder 8"/>
          <p:cNvSpPr>
            <a:spLocks noGrp="1"/>
          </p:cNvSpPr>
          <p:nvPr>
            <p:ph type="dt" sz="half" idx="11"/>
          </p:nvPr>
        </p:nvSpPr>
        <p:spPr/>
        <p:txBody>
          <a:bodyPr/>
          <a:lstStyle>
            <a:lvl1pPr>
              <a:defRPr/>
            </a:lvl1pPr>
          </a:lstStyle>
          <a:p>
            <a:pPr>
              <a:defRPr/>
            </a:pPr>
            <a:fld id="{170B507F-9BB6-4125-BF86-DEEDB88BEB5D}" type="datetimeFigureOut">
              <a:rPr lang="en-US"/>
              <a:pPr>
                <a:defRPr/>
              </a:pPr>
              <a:t>4/23/2017</a:t>
            </a:fld>
            <a:endParaRPr 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sphere2.png"/>
          <p:cNvPicPr>
            <a:picLocks noChangeAspect="1"/>
          </p:cNvPicPr>
          <p:nvPr/>
        </p:nvPicPr>
        <p:blipFill>
          <a:blip r:embed="rId13"/>
          <a:srcRect/>
          <a:stretch>
            <a:fillRect/>
          </a:stretch>
        </p:blipFill>
        <p:spPr bwMode="auto">
          <a:xfrm>
            <a:off x="8823325" y="0"/>
            <a:ext cx="320675" cy="6858000"/>
          </a:xfrm>
          <a:prstGeom prst="rect">
            <a:avLst/>
          </a:prstGeom>
          <a:noFill/>
          <a:ln w="9525">
            <a:noFill/>
            <a:miter lim="800000"/>
            <a:headEnd/>
            <a:tailEnd/>
          </a:ln>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p:cNvSpPr>
            <a:spLocks noGrp="1"/>
          </p:cNvSpPr>
          <p:nvPr>
            <p:ph type="body" idx="1"/>
          </p:nvPr>
        </p:nvSpPr>
        <p:spPr bwMode="auto">
          <a:xfrm>
            <a:off x="457200" y="457200"/>
            <a:ext cx="3657600" cy="5715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fontAlgn="auto">
              <a:spcBef>
                <a:spcPts val="0"/>
              </a:spcBef>
              <a:spcAft>
                <a:spcPts val="0"/>
              </a:spcAft>
              <a:defRPr sz="1050">
                <a:solidFill>
                  <a:schemeClr val="tx1">
                    <a:lumMod val="50000"/>
                    <a:lumOff val="50000"/>
                  </a:schemeClr>
                </a:solidFill>
                <a:latin typeface="+mn-lt"/>
                <a:cs typeface="+mn-cs"/>
              </a:defRPr>
            </a:lvl1pPr>
          </a:lstStyle>
          <a:p>
            <a:pPr>
              <a:defRPr/>
            </a:pPr>
            <a:fld id="{9CDC455A-1E2A-4F66-8E76-4C1255236AFB}" type="slidenum">
              <a:rPr lang="en-US"/>
              <a:pPr>
                <a:defRPr/>
              </a:pPr>
              <a:t>‹#›</a:t>
            </a:fld>
            <a:endParaRPr lang="en-US"/>
          </a:p>
        </p:txBody>
      </p:sp>
      <p:sp>
        <p:nvSpPr>
          <p:cNvPr id="9" name="Date Placeholder 8"/>
          <p:cNvSpPr>
            <a:spLocks noGrp="1"/>
          </p:cNvSpPr>
          <p:nvPr>
            <p:ph type="dt" sz="half" idx="2"/>
          </p:nvPr>
        </p:nvSpPr>
        <p:spPr>
          <a:xfrm>
            <a:off x="4876800" y="6426200"/>
            <a:ext cx="2819400" cy="127000"/>
          </a:xfrm>
          <a:prstGeom prst="rect">
            <a:avLst/>
          </a:prstGeom>
        </p:spPr>
        <p:txBody>
          <a:bodyPr vert="horz" lIns="91440" tIns="45720" rIns="91440" bIns="45720" rtlCol="0" anchor="ctr"/>
          <a:lstStyle>
            <a:lvl1pPr algn="r" fontAlgn="auto">
              <a:spcBef>
                <a:spcPts val="0"/>
              </a:spcBef>
              <a:spcAft>
                <a:spcPts val="0"/>
              </a:spcAft>
              <a:defRPr sz="1050">
                <a:solidFill>
                  <a:schemeClr val="tx1">
                    <a:lumMod val="50000"/>
                    <a:lumOff val="50000"/>
                  </a:schemeClr>
                </a:solidFill>
                <a:latin typeface="+mn-lt"/>
                <a:cs typeface="+mn-cs"/>
              </a:defRPr>
            </a:lvl1pPr>
          </a:lstStyle>
          <a:p>
            <a:pPr>
              <a:defRPr/>
            </a:pPr>
            <a:fld id="{D6F3F69E-9686-4FC2-987E-4F929B75226B}" type="datetimeFigureOut">
              <a:rPr lang="en-US"/>
              <a:pPr>
                <a:defRPr/>
              </a:pPr>
              <a:t>4/23/2017</a:t>
            </a:fld>
            <a:endParaRPr lang="en-US"/>
          </a:p>
        </p:txBody>
      </p:sp>
      <p:sp>
        <p:nvSpPr>
          <p:cNvPr id="10" name="Footer Placeholder 9"/>
          <p:cNvSpPr>
            <a:spLocks noGrp="1"/>
          </p:cNvSpPr>
          <p:nvPr>
            <p:ph type="ftr" sz="quarter" idx="3"/>
          </p:nvPr>
        </p:nvSpPr>
        <p:spPr>
          <a:xfrm>
            <a:off x="4875213" y="6296025"/>
            <a:ext cx="2820987" cy="152400"/>
          </a:xfrm>
          <a:prstGeom prst="rect">
            <a:avLst/>
          </a:prstGeom>
        </p:spPr>
        <p:txBody>
          <a:bodyPr vert="horz" lIns="91440" tIns="45720" rIns="91440" bIns="45720" rtlCol="0" anchor="b"/>
          <a:lstStyle>
            <a:lvl1pPr algn="r" fontAlgn="auto">
              <a:spcBef>
                <a:spcPts val="0"/>
              </a:spcBef>
              <a:spcAft>
                <a:spcPts val="0"/>
              </a:spcAft>
              <a:defRPr sz="1050">
                <a:solidFill>
                  <a:schemeClr val="tx1"/>
                </a:solidFill>
                <a:latin typeface="+mn-lt"/>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32" r:id="rId1"/>
    <p:sldLayoutId id="2147483723" r:id="rId2"/>
    <p:sldLayoutId id="214748373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r" rtl="0" eaLnBrk="0" fontAlgn="base" hangingPunct="0">
        <a:spcBef>
          <a:spcPct val="0"/>
        </a:spcBef>
        <a:spcAft>
          <a:spcPct val="0"/>
        </a:spcAft>
        <a:defRPr sz="2800" kern="1200">
          <a:gradFill>
            <a:gsLst>
              <a:gs pos="0">
                <a:schemeClr val="tx1">
                  <a:lumMod val="50000"/>
                </a:schemeClr>
              </a:gs>
              <a:gs pos="61000">
                <a:schemeClr val="tx1"/>
              </a:gs>
            </a:gsLst>
            <a:lin ang="5400000" scaled="0"/>
          </a:gradFill>
          <a:latin typeface="+mj-lt"/>
          <a:ea typeface="+mj-ea"/>
          <a:cs typeface="+mj-cs"/>
        </a:defRPr>
      </a:lvl1pPr>
      <a:lvl2pPr algn="r" rtl="0" eaLnBrk="0" fontAlgn="base" hangingPunct="0">
        <a:spcBef>
          <a:spcPct val="0"/>
        </a:spcBef>
        <a:spcAft>
          <a:spcPct val="0"/>
        </a:spcAft>
        <a:defRPr sz="2800">
          <a:solidFill>
            <a:schemeClr val="tx1"/>
          </a:solidFill>
          <a:latin typeface="Calibri" pitchFamily="34" charset="0"/>
        </a:defRPr>
      </a:lvl2pPr>
      <a:lvl3pPr algn="r" rtl="0" eaLnBrk="0" fontAlgn="base" hangingPunct="0">
        <a:spcBef>
          <a:spcPct val="0"/>
        </a:spcBef>
        <a:spcAft>
          <a:spcPct val="0"/>
        </a:spcAft>
        <a:defRPr sz="2800">
          <a:solidFill>
            <a:schemeClr val="tx1"/>
          </a:solidFill>
          <a:latin typeface="Calibri" pitchFamily="34" charset="0"/>
        </a:defRPr>
      </a:lvl3pPr>
      <a:lvl4pPr algn="r" rtl="0" eaLnBrk="0" fontAlgn="base" hangingPunct="0">
        <a:spcBef>
          <a:spcPct val="0"/>
        </a:spcBef>
        <a:spcAft>
          <a:spcPct val="0"/>
        </a:spcAft>
        <a:defRPr sz="2800">
          <a:solidFill>
            <a:schemeClr val="tx1"/>
          </a:solidFill>
          <a:latin typeface="Calibri" pitchFamily="34" charset="0"/>
        </a:defRPr>
      </a:lvl4pPr>
      <a:lvl5pPr algn="r" rtl="0" eaLnBrk="0" fontAlgn="base" hangingPunct="0">
        <a:spcBef>
          <a:spcPct val="0"/>
        </a:spcBef>
        <a:spcAft>
          <a:spcPct val="0"/>
        </a:spcAft>
        <a:defRPr sz="2800">
          <a:solidFill>
            <a:schemeClr val="tx1"/>
          </a:solidFill>
          <a:latin typeface="Calibri" pitchFamily="34" charset="0"/>
        </a:defRPr>
      </a:lvl5pPr>
      <a:lvl6pPr marL="457200" algn="r" rtl="0" fontAlgn="base">
        <a:spcBef>
          <a:spcPct val="0"/>
        </a:spcBef>
        <a:spcAft>
          <a:spcPct val="0"/>
        </a:spcAft>
        <a:defRPr sz="2800">
          <a:solidFill>
            <a:schemeClr val="tx1"/>
          </a:solidFill>
          <a:latin typeface="Calibri" pitchFamily="34" charset="0"/>
        </a:defRPr>
      </a:lvl6pPr>
      <a:lvl7pPr marL="914400" algn="r" rtl="0" fontAlgn="base">
        <a:spcBef>
          <a:spcPct val="0"/>
        </a:spcBef>
        <a:spcAft>
          <a:spcPct val="0"/>
        </a:spcAft>
        <a:defRPr sz="2800">
          <a:solidFill>
            <a:schemeClr val="tx1"/>
          </a:solidFill>
          <a:latin typeface="Calibri" pitchFamily="34" charset="0"/>
        </a:defRPr>
      </a:lvl7pPr>
      <a:lvl8pPr marL="1371600" algn="r" rtl="0" fontAlgn="base">
        <a:spcBef>
          <a:spcPct val="0"/>
        </a:spcBef>
        <a:spcAft>
          <a:spcPct val="0"/>
        </a:spcAft>
        <a:defRPr sz="2800">
          <a:solidFill>
            <a:schemeClr val="tx1"/>
          </a:solidFill>
          <a:latin typeface="Calibri" pitchFamily="34" charset="0"/>
        </a:defRPr>
      </a:lvl8pPr>
      <a:lvl9pPr marL="1828800" algn="r" rtl="0" fontAlgn="base">
        <a:spcBef>
          <a:spcPct val="0"/>
        </a:spcBef>
        <a:spcAft>
          <a:spcPct val="0"/>
        </a:spcAft>
        <a:defRPr sz="2800">
          <a:solidFill>
            <a:schemeClr val="tx1"/>
          </a:solidFill>
          <a:latin typeface="Calibri" pitchFamily="34" charset="0"/>
        </a:defRPr>
      </a:lvl9pPr>
    </p:titleStyle>
    <p:bodyStyle>
      <a:lvl1pPr marL="182563" indent="-182563" algn="l" rtl="0" eaLnBrk="0" fontAlgn="base" hangingPunct="0">
        <a:spcBef>
          <a:spcPct val="20000"/>
        </a:spcBef>
        <a:spcAft>
          <a:spcPct val="0"/>
        </a:spcAft>
        <a:buClr>
          <a:srgbClr val="7F7F7F"/>
        </a:buClr>
        <a:buFont typeface="Wingdings" pitchFamily="2" charset="2"/>
        <a:buChar char="§"/>
        <a:defRPr kern="1200">
          <a:solidFill>
            <a:srgbClr val="000000"/>
          </a:solidFill>
          <a:latin typeface="+mn-lt"/>
          <a:ea typeface="+mn-ea"/>
          <a:cs typeface="+mn-cs"/>
        </a:defRPr>
      </a:lvl1pPr>
      <a:lvl2pPr marL="411163" indent="-182563" algn="l" rtl="0" eaLnBrk="0" fontAlgn="base" hangingPunct="0">
        <a:spcBef>
          <a:spcPct val="20000"/>
        </a:spcBef>
        <a:spcAft>
          <a:spcPct val="0"/>
        </a:spcAft>
        <a:buClr>
          <a:srgbClr val="7F7F7F"/>
        </a:buClr>
        <a:buFont typeface="Wingdings" pitchFamily="2" charset="2"/>
        <a:buChar char="§"/>
        <a:defRPr sz="1400" kern="1200">
          <a:solidFill>
            <a:srgbClr val="000000"/>
          </a:solidFill>
          <a:latin typeface="+mn-lt"/>
          <a:ea typeface="+mn-ea"/>
          <a:cs typeface="+mn-cs"/>
        </a:defRPr>
      </a:lvl2pPr>
      <a:lvl3pPr marL="593725" indent="-182563" algn="l" rtl="0" eaLnBrk="0" fontAlgn="base" hangingPunct="0">
        <a:spcBef>
          <a:spcPct val="20000"/>
        </a:spcBef>
        <a:spcAft>
          <a:spcPct val="0"/>
        </a:spcAft>
        <a:buClr>
          <a:srgbClr val="7F7F7F"/>
        </a:buClr>
        <a:buFont typeface="Wingdings" pitchFamily="2" charset="2"/>
        <a:buChar char="§"/>
        <a:defRPr sz="1400" kern="1200">
          <a:solidFill>
            <a:srgbClr val="000000"/>
          </a:solidFill>
          <a:latin typeface="+mn-lt"/>
          <a:ea typeface="+mn-ea"/>
          <a:cs typeface="+mn-cs"/>
        </a:defRPr>
      </a:lvl3pPr>
      <a:lvl4pPr marL="776288" indent="-182563" algn="l" rtl="0" eaLnBrk="0" fontAlgn="base" hangingPunct="0">
        <a:spcBef>
          <a:spcPct val="20000"/>
        </a:spcBef>
        <a:spcAft>
          <a:spcPct val="0"/>
        </a:spcAft>
        <a:buClr>
          <a:srgbClr val="7F7F7F"/>
        </a:buClr>
        <a:buFont typeface="Wingdings" pitchFamily="2" charset="2"/>
        <a:buChar char="§"/>
        <a:defRPr sz="1400" kern="1200">
          <a:solidFill>
            <a:srgbClr val="000000"/>
          </a:solidFill>
          <a:latin typeface="+mn-lt"/>
          <a:ea typeface="+mn-ea"/>
          <a:cs typeface="+mn-cs"/>
        </a:defRPr>
      </a:lvl4pPr>
      <a:lvl5pPr marL="958850" indent="-182563" algn="l" rtl="0" eaLnBrk="0" fontAlgn="base" hangingPunct="0">
        <a:spcBef>
          <a:spcPct val="20000"/>
        </a:spcBef>
        <a:spcAft>
          <a:spcPct val="0"/>
        </a:spcAft>
        <a:buClr>
          <a:srgbClr val="7F7F7F"/>
        </a:buClr>
        <a:buFont typeface="Wingdings" pitchFamily="2" charset="2"/>
        <a:buChar char="§"/>
        <a:defRPr sz="1400" kern="1200">
          <a:solidFill>
            <a:srgbClr val="000000"/>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ubtitle 2"/>
          <p:cNvSpPr>
            <a:spLocks noGrp="1"/>
          </p:cNvSpPr>
          <p:nvPr>
            <p:ph type="subTitle" idx="1"/>
          </p:nvPr>
        </p:nvSpPr>
        <p:spPr>
          <a:xfrm>
            <a:off x="2438400" y="4495800"/>
            <a:ext cx="3962400" cy="2133600"/>
          </a:xfrm>
        </p:spPr>
        <p:txBody>
          <a:bodyPr/>
          <a:lstStyle/>
          <a:p>
            <a:pPr eaLnBrk="1" hangingPunct="1"/>
            <a:r>
              <a:rPr lang="en-US" altLang="zh-CN" sz="2000" dirty="0"/>
              <a:t>23 April 2017</a:t>
            </a:r>
          </a:p>
          <a:p>
            <a:pPr eaLnBrk="1" hangingPunct="1"/>
            <a:r>
              <a:rPr lang="en-US" altLang="zh-CN" sz="2000" dirty="0"/>
              <a:t>Chad Cogburn</a:t>
            </a:r>
          </a:p>
          <a:p>
            <a:pPr eaLnBrk="1" hangingPunct="1"/>
            <a:r>
              <a:rPr lang="en-US" altLang="zh-CN" sz="2000" dirty="0"/>
              <a:t>Albuquerque, NM</a:t>
            </a:r>
          </a:p>
        </p:txBody>
      </p:sp>
      <p:sp>
        <p:nvSpPr>
          <p:cNvPr id="14338" name="Title 1"/>
          <p:cNvSpPr>
            <a:spLocks noGrp="1"/>
          </p:cNvSpPr>
          <p:nvPr>
            <p:ph type="title"/>
          </p:nvPr>
        </p:nvSpPr>
        <p:spPr bwMode="auto"/>
        <p:txBody>
          <a:bodyPr wrap="square" numCol="1" anchorCtr="0" compatLnSpc="1">
            <a:prstTxWarp prst="textNoShape">
              <a:avLst/>
            </a:prstTxWarp>
            <a:normAutofit/>
          </a:bodyPr>
          <a:lstStyle/>
          <a:p>
            <a:pPr algn="l" eaLnBrk="1" hangingPunct="1"/>
            <a:r>
              <a:rPr lang="en-US" altLang="zh-CN" sz="3200" b="1" i="1" dirty="0">
                <a:solidFill>
                  <a:schemeClr val="tx1"/>
                </a:solidFill>
              </a:rPr>
              <a:t>Ephesians</a:t>
            </a:r>
            <a:br>
              <a:rPr lang="en-US" altLang="zh-CN" sz="3200" b="1" i="1" dirty="0">
                <a:solidFill>
                  <a:schemeClr val="tx1"/>
                </a:solidFill>
              </a:rPr>
            </a:br>
            <a:r>
              <a:rPr lang="en-US" altLang="zh-CN" sz="3200" b="1" i="1" dirty="0">
                <a:solidFill>
                  <a:schemeClr val="tx1"/>
                </a:solidFill>
              </a:rPr>
              <a:t>Part VII</a:t>
            </a:r>
            <a:br>
              <a:rPr lang="en-US" altLang="zh-CN" sz="3200" b="1" i="1" dirty="0">
                <a:solidFill>
                  <a:schemeClr val="tx1"/>
                </a:solidFill>
              </a:rPr>
            </a:br>
            <a:br>
              <a:rPr lang="en-US" altLang="zh-CN" sz="2400" i="1" dirty="0">
                <a:solidFill>
                  <a:schemeClr val="tx1"/>
                </a:solidFill>
              </a:rPr>
            </a:br>
            <a:r>
              <a:rPr lang="en-US" altLang="zh-CN" sz="2400" i="1" dirty="0">
                <a:solidFill>
                  <a:schemeClr val="tx1"/>
                </a:solidFill>
              </a:rPr>
              <a:t>Chapter 4:17-32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0"/>
          <p:cNvSpPr txBox="1">
            <a:spLocks noChangeArrowheads="1"/>
          </p:cNvSpPr>
          <p:nvPr/>
        </p:nvSpPr>
        <p:spPr bwMode="auto">
          <a:xfrm>
            <a:off x="457200" y="1069975"/>
            <a:ext cx="8305800" cy="4524315"/>
          </a:xfrm>
          <a:prstGeom prst="rect">
            <a:avLst/>
          </a:prstGeom>
          <a:noFill/>
          <a:ln w="9525">
            <a:noFill/>
            <a:miter lim="800000"/>
            <a:headEnd/>
            <a:tailEnd/>
          </a:ln>
        </p:spPr>
        <p:txBody>
          <a:bodyPr wrap="square">
            <a:spAutoFit/>
          </a:bodyPr>
          <a:lstStyle/>
          <a:p>
            <a:r>
              <a:rPr lang="en-US" sz="2400" b="1" dirty="0" err="1">
                <a:latin typeface="Calibri" panose="020F0502020204030204" pitchFamily="34" charset="0"/>
                <a:cs typeface="Calibri" panose="020F0502020204030204" pitchFamily="34" charset="0"/>
              </a:rPr>
              <a:t>Eph</a:t>
            </a:r>
            <a:r>
              <a:rPr lang="en-US" sz="2400" b="1" dirty="0">
                <a:latin typeface="Calibri" panose="020F0502020204030204" pitchFamily="34" charset="0"/>
                <a:cs typeface="Calibri" panose="020F0502020204030204" pitchFamily="34" charset="0"/>
              </a:rPr>
              <a:t> 4:26</a:t>
            </a:r>
            <a:r>
              <a:rPr lang="en-US" sz="2400" dirty="0">
                <a:latin typeface="Calibri" panose="020F0502020204030204" pitchFamily="34" charset="0"/>
                <a:cs typeface="Calibri" panose="020F0502020204030204" pitchFamily="34" charset="0"/>
              </a:rPr>
              <a:t>  "Be angry, and do not sin": do not let the sun go down on your wrath,  27  nor give place to the devil. </a:t>
            </a:r>
            <a:r>
              <a:rPr lang="en-US" sz="2400" dirty="0">
                <a:solidFill>
                  <a:schemeClr val="bg1">
                    <a:lumMod val="65000"/>
                  </a:schemeClr>
                </a:solidFill>
                <a:latin typeface="Calibri" panose="020F0502020204030204" pitchFamily="34" charset="0"/>
                <a:cs typeface="Calibri" panose="020F0502020204030204" pitchFamily="34" charset="0"/>
              </a:rPr>
              <a:t> 28  Let him who stole steal no longer, but rather let him labor, working with his hands what is good, that he may have something to give him who has need.  29  Let no corrupt word proceed out of your mouth, but what is good for necessary edification, that it may impart grace to the hearers.  30  And do not grieve the Holy Spirit of God, by whom you were sealed for the day of redemption. 31  Let all bitterness, wrath, anger, clamor, and evil speaking be put away from you, with all malice.  32  And be kind to one another, tenderhearted, forgiving one another, even as God in Christ forgave you.</a:t>
            </a:r>
          </a:p>
        </p:txBody>
      </p:sp>
      <p:sp>
        <p:nvSpPr>
          <p:cNvPr id="16386"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dirty="0">
                <a:latin typeface="+mj-lt"/>
              </a:rPr>
              <a:t>Ephesians 4:26-32</a:t>
            </a:r>
          </a:p>
        </p:txBody>
      </p:sp>
    </p:spTree>
    <p:extLst>
      <p:ext uri="{BB962C8B-B14F-4D97-AF65-F5344CB8AC3E}">
        <p14:creationId xmlns:p14="http://schemas.microsoft.com/office/powerpoint/2010/main" val="309111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0"/>
          <p:cNvSpPr txBox="1">
            <a:spLocks noChangeArrowheads="1"/>
          </p:cNvSpPr>
          <p:nvPr/>
        </p:nvSpPr>
        <p:spPr bwMode="auto">
          <a:xfrm>
            <a:off x="457200" y="1069975"/>
            <a:ext cx="8305800" cy="5016758"/>
          </a:xfrm>
          <a:prstGeom prst="rect">
            <a:avLst/>
          </a:prstGeom>
          <a:noFill/>
          <a:ln w="9525">
            <a:noFill/>
            <a:miter lim="800000"/>
            <a:headEnd/>
            <a:tailEnd/>
          </a:ln>
        </p:spPr>
        <p:txBody>
          <a:bodyPr wrap="square">
            <a:spAutoFit/>
          </a:bodyPr>
          <a:lstStyle/>
          <a:p>
            <a:r>
              <a:rPr lang="en-US" sz="2000" b="1" dirty="0">
                <a:latin typeface="Calibri" panose="020F0502020204030204" pitchFamily="34" charset="0"/>
                <a:cs typeface="Calibri" panose="020F0502020204030204" pitchFamily="34" charset="0"/>
              </a:rPr>
              <a:t>(NKJV) </a:t>
            </a:r>
            <a:r>
              <a:rPr lang="en-US" sz="2000" b="1" dirty="0" err="1">
                <a:latin typeface="Calibri" panose="020F0502020204030204" pitchFamily="34" charset="0"/>
                <a:cs typeface="Calibri" panose="020F0502020204030204" pitchFamily="34" charset="0"/>
              </a:rPr>
              <a:t>Eph</a:t>
            </a:r>
            <a:r>
              <a:rPr lang="en-US" sz="2000" b="1" dirty="0">
                <a:latin typeface="Calibri" panose="020F0502020204030204" pitchFamily="34" charset="0"/>
                <a:cs typeface="Calibri" panose="020F0502020204030204" pitchFamily="34" charset="0"/>
              </a:rPr>
              <a:t> 4:26</a:t>
            </a:r>
            <a:r>
              <a:rPr lang="en-US" sz="2000" dirty="0">
                <a:latin typeface="Calibri" panose="020F0502020204030204" pitchFamily="34" charset="0"/>
                <a:cs typeface="Calibri" panose="020F0502020204030204" pitchFamily="34" charset="0"/>
              </a:rPr>
              <a:t>  "BE ANGRY, AND DO NOT SIN": do not let the sun go down on your wrath,  27  nor give place to the devil. </a:t>
            </a:r>
          </a:p>
          <a:p>
            <a:pPr marL="285750" indent="-285750">
              <a:buFont typeface="Arial" panose="020B0604020202020204" pitchFamily="34" charset="0"/>
              <a:buChar char="•"/>
            </a:pPr>
            <a:r>
              <a:rPr lang="en-US" sz="2000" dirty="0">
                <a:solidFill>
                  <a:srgbClr val="003399"/>
                </a:solidFill>
                <a:latin typeface="Calibri" panose="020F0502020204030204" pitchFamily="34" charset="0"/>
                <a:cs typeface="Calibri" panose="020F0502020204030204" pitchFamily="34" charset="0"/>
              </a:rPr>
              <a:t>This verse often quoted in support of righteous anger (Be angry…)</a:t>
            </a:r>
            <a:endParaRPr lang="en-US" sz="2000" u="sng" dirty="0">
              <a:solidFill>
                <a:srgbClr val="003399"/>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2000" u="sng" dirty="0">
                <a:solidFill>
                  <a:srgbClr val="003399"/>
                </a:solidFill>
                <a:latin typeface="Calibri" panose="020F0502020204030204" pitchFamily="34" charset="0"/>
                <a:cs typeface="Calibri" panose="020F0502020204030204" pitchFamily="34" charset="0"/>
              </a:rPr>
              <a:t>G3710</a:t>
            </a:r>
            <a:r>
              <a:rPr lang="en-US" sz="2000" dirty="0">
                <a:solidFill>
                  <a:srgbClr val="003399"/>
                </a:solidFill>
                <a:latin typeface="Calibri" panose="020F0502020204030204" pitchFamily="34" charset="0"/>
                <a:cs typeface="Calibri" panose="020F0502020204030204" pitchFamily="34" charset="0"/>
              </a:rPr>
              <a:t> (</a:t>
            </a:r>
            <a:r>
              <a:rPr lang="en-US" sz="2000" dirty="0" err="1">
                <a:solidFill>
                  <a:srgbClr val="003399"/>
                </a:solidFill>
                <a:latin typeface="Calibri" panose="020F0502020204030204" pitchFamily="34" charset="0"/>
                <a:cs typeface="Calibri" panose="020F0502020204030204" pitchFamily="34" charset="0"/>
              </a:rPr>
              <a:t>orgizo</a:t>
            </a:r>
            <a:r>
              <a:rPr lang="en-US" sz="2000" dirty="0">
                <a:solidFill>
                  <a:srgbClr val="003399"/>
                </a:solidFill>
                <a:latin typeface="Calibri" panose="020F0502020204030204" pitchFamily="34" charset="0"/>
                <a:cs typeface="Calibri" panose="020F0502020204030204" pitchFamily="34" charset="0"/>
              </a:rPr>
              <a:t>); to make angry, provoke (passive), become exasperated:</a:t>
            </a:r>
          </a:p>
          <a:p>
            <a:pPr marL="285750" indent="-285750">
              <a:buFont typeface="Arial" panose="020B0604020202020204" pitchFamily="34" charset="0"/>
              <a:buChar char="•"/>
            </a:pPr>
            <a:r>
              <a:rPr lang="en-US" sz="2000" dirty="0">
                <a:solidFill>
                  <a:srgbClr val="003399"/>
                </a:solidFill>
                <a:latin typeface="Calibri" panose="020F0502020204030204" pitchFamily="34" charset="0"/>
                <a:cs typeface="Calibri" panose="020F0502020204030204" pitchFamily="34" charset="0"/>
              </a:rPr>
              <a:t>Used 8 times; never promoted as godly behavior</a:t>
            </a:r>
            <a:endParaRPr lang="en-US"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Vs 26 quoted from Psalm 4:4</a:t>
            </a:r>
          </a:p>
          <a:p>
            <a:pPr marL="742950" lvl="1" indent="-285750">
              <a:buFont typeface="Arial" panose="020B0604020202020204" pitchFamily="34" charset="0"/>
              <a:buChar char="•"/>
            </a:pPr>
            <a:r>
              <a:rPr lang="en-US" sz="2000" dirty="0">
                <a:latin typeface="Calibri" panose="020F0502020204030204" pitchFamily="34" charset="0"/>
                <a:cs typeface="Calibri" panose="020F0502020204030204" pitchFamily="34" charset="0"/>
              </a:rPr>
              <a:t>(NKJV) </a:t>
            </a:r>
            <a:r>
              <a:rPr lang="en-US" sz="2000" dirty="0" err="1">
                <a:latin typeface="Calibri" panose="020F0502020204030204" pitchFamily="34" charset="0"/>
                <a:cs typeface="Calibri" panose="020F0502020204030204" pitchFamily="34" charset="0"/>
              </a:rPr>
              <a:t>Psa</a:t>
            </a:r>
            <a:r>
              <a:rPr lang="en-US" sz="2000" dirty="0">
                <a:latin typeface="Calibri" panose="020F0502020204030204" pitchFamily="34" charset="0"/>
                <a:cs typeface="Calibri" panose="020F0502020204030204" pitchFamily="34" charset="0"/>
              </a:rPr>
              <a:t> 4:4  Be angry, and do not sin. Meditate within your heart on your bed, and be still. Selah</a:t>
            </a:r>
          </a:p>
          <a:p>
            <a:pPr marL="742950" lvl="1" indent="-285750">
              <a:buFont typeface="Arial" panose="020B0604020202020204" pitchFamily="34" charset="0"/>
              <a:buChar char="•"/>
            </a:pPr>
            <a:r>
              <a:rPr lang="en-US" sz="2000" dirty="0">
                <a:latin typeface="Calibri" panose="020F0502020204030204" pitchFamily="34" charset="0"/>
                <a:cs typeface="Calibri" panose="020F0502020204030204" pitchFamily="34" charset="0"/>
              </a:rPr>
              <a:t>(KJV) </a:t>
            </a:r>
            <a:r>
              <a:rPr lang="en-US" sz="2000" dirty="0" err="1">
                <a:latin typeface="Calibri" panose="020F0502020204030204" pitchFamily="34" charset="0"/>
                <a:cs typeface="Calibri" panose="020F0502020204030204" pitchFamily="34" charset="0"/>
              </a:rPr>
              <a:t>Psa</a:t>
            </a:r>
            <a:r>
              <a:rPr lang="en-US" sz="2000" dirty="0">
                <a:latin typeface="Calibri" panose="020F0502020204030204" pitchFamily="34" charset="0"/>
                <a:cs typeface="Calibri" panose="020F0502020204030204" pitchFamily="34" charset="0"/>
              </a:rPr>
              <a:t> 4:4  Stand in awe (lit. to quiver), and sin not: commune with your own heart upon your bed, and be still. Selah.</a:t>
            </a:r>
          </a:p>
          <a:p>
            <a:r>
              <a:rPr lang="en-US" sz="2000" b="1" dirty="0">
                <a:latin typeface="Calibri" panose="020F0502020204030204" pitchFamily="34" charset="0"/>
                <a:cs typeface="Calibri" panose="020F0502020204030204" pitchFamily="34" charset="0"/>
              </a:rPr>
              <a:t>(NIV) </a:t>
            </a:r>
            <a:r>
              <a:rPr lang="en-US" sz="2000" b="1" dirty="0" err="1">
                <a:latin typeface="Calibri" panose="020F0502020204030204" pitchFamily="34" charset="0"/>
                <a:cs typeface="Calibri" panose="020F0502020204030204" pitchFamily="34" charset="0"/>
              </a:rPr>
              <a:t>Eph</a:t>
            </a:r>
            <a:r>
              <a:rPr lang="en-US" sz="2000" b="1" dirty="0">
                <a:latin typeface="Calibri" panose="020F0502020204030204" pitchFamily="34" charset="0"/>
                <a:cs typeface="Calibri" panose="020F0502020204030204" pitchFamily="34" charset="0"/>
              </a:rPr>
              <a:t> 4:26</a:t>
            </a:r>
            <a:r>
              <a:rPr lang="en-US" sz="2000" dirty="0">
                <a:latin typeface="Calibri" panose="020F0502020204030204" pitchFamily="34" charset="0"/>
                <a:cs typeface="Calibri" panose="020F0502020204030204" pitchFamily="34" charset="0"/>
              </a:rPr>
              <a:t> </a:t>
            </a:r>
            <a:r>
              <a:rPr lang="en-US" sz="2000" baseline="300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“In your anger do not sin”: Do not let the sun go down while you are still angry</a:t>
            </a:r>
          </a:p>
          <a:p>
            <a:pPr marL="285750" indent="-285750">
              <a:buFont typeface="Arial" panose="020B0604020202020204" pitchFamily="34" charset="0"/>
              <a:buChar char="•"/>
            </a:pPr>
            <a:r>
              <a:rPr lang="en-US" sz="2000" dirty="0">
                <a:solidFill>
                  <a:srgbClr val="003399"/>
                </a:solidFill>
                <a:latin typeface="Calibri" panose="020F0502020204030204" pitchFamily="34" charset="0"/>
                <a:cs typeface="Calibri" panose="020F0502020204030204" pitchFamily="34" charset="0"/>
              </a:rPr>
              <a:t>Anger is a real human emotion; sometimes it can motivate us to take action</a:t>
            </a:r>
          </a:p>
          <a:p>
            <a:pPr marL="285750" indent="-285750">
              <a:buFont typeface="Arial" panose="020B0604020202020204" pitchFamily="34" charset="0"/>
              <a:buChar char="•"/>
            </a:pPr>
            <a:r>
              <a:rPr lang="en-US" sz="2000" dirty="0">
                <a:solidFill>
                  <a:srgbClr val="003399"/>
                </a:solidFill>
                <a:latin typeface="Calibri" panose="020F0502020204030204" pitchFamily="34" charset="0"/>
                <a:cs typeface="Calibri" panose="020F0502020204030204" pitchFamily="34" charset="0"/>
              </a:rPr>
              <a:t>However, most of the time anger is only 1 step from sin. That’s why God gives this command.</a:t>
            </a:r>
          </a:p>
          <a:p>
            <a:pPr marL="285750" indent="-285750">
              <a:buFont typeface="Arial" panose="020B0604020202020204" pitchFamily="34" charset="0"/>
              <a:buChar char="•"/>
            </a:pPr>
            <a:r>
              <a:rPr lang="en-US" sz="2000" dirty="0">
                <a:solidFill>
                  <a:srgbClr val="003399"/>
                </a:solidFill>
                <a:latin typeface="Calibri" panose="020F0502020204030204" pitchFamily="34" charset="0"/>
                <a:cs typeface="Calibri" panose="020F0502020204030204" pitchFamily="34" charset="0"/>
              </a:rPr>
              <a:t>What does God say about anger and wrath?</a:t>
            </a:r>
            <a:endParaRPr lang="en-US" altLang="zh-CN" sz="2000" dirty="0">
              <a:solidFill>
                <a:srgbClr val="003399"/>
              </a:solidFill>
              <a:latin typeface="Calibri" panose="020F0502020204030204" pitchFamily="34" charset="0"/>
              <a:cs typeface="Calibri" panose="020F0502020204030204" pitchFamily="34" charset="0"/>
            </a:endParaRPr>
          </a:p>
        </p:txBody>
      </p:sp>
      <p:sp>
        <p:nvSpPr>
          <p:cNvPr id="16386"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dirty="0">
                <a:latin typeface="+mj-lt"/>
              </a:rPr>
              <a:t>Be Angry?</a:t>
            </a:r>
          </a:p>
        </p:txBody>
      </p:sp>
    </p:spTree>
    <p:extLst>
      <p:ext uri="{BB962C8B-B14F-4D97-AF65-F5344CB8AC3E}">
        <p14:creationId xmlns:p14="http://schemas.microsoft.com/office/powerpoint/2010/main" val="2104326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0"/>
          <p:cNvSpPr txBox="1">
            <a:spLocks noChangeArrowheads="1"/>
          </p:cNvSpPr>
          <p:nvPr/>
        </p:nvSpPr>
        <p:spPr bwMode="auto">
          <a:xfrm>
            <a:off x="457200" y="1069975"/>
            <a:ext cx="8305800" cy="5139869"/>
          </a:xfrm>
          <a:prstGeom prst="rect">
            <a:avLst/>
          </a:prstGeom>
          <a:noFill/>
          <a:ln w="9525">
            <a:noFill/>
            <a:miter lim="800000"/>
            <a:headEnd/>
            <a:tailEnd/>
          </a:ln>
        </p:spPr>
        <p:txBody>
          <a:bodyPr wrap="square">
            <a:spAutoFit/>
          </a:bodyPr>
          <a:lstStyle/>
          <a:p>
            <a:r>
              <a:rPr lang="en-US" b="1" dirty="0" err="1"/>
              <a:t>Eph</a:t>
            </a:r>
            <a:r>
              <a:rPr lang="en-US" b="1" dirty="0"/>
              <a:t> 4:31</a:t>
            </a:r>
            <a:r>
              <a:rPr lang="en-US" dirty="0"/>
              <a:t> Let all bitterness, </a:t>
            </a:r>
            <a:r>
              <a:rPr lang="en-US" u="sng" dirty="0"/>
              <a:t>wrath</a:t>
            </a:r>
            <a:r>
              <a:rPr lang="en-US" dirty="0"/>
              <a:t>, </a:t>
            </a:r>
            <a:r>
              <a:rPr lang="en-US" u="sng" dirty="0"/>
              <a:t>anger</a:t>
            </a:r>
            <a:r>
              <a:rPr lang="en-US" dirty="0"/>
              <a:t>, clamor, and evil speaking be put away from you, with all malice.  </a:t>
            </a:r>
          </a:p>
          <a:p>
            <a:r>
              <a:rPr lang="en-US" b="1" dirty="0"/>
              <a:t>Rom 12:19</a:t>
            </a:r>
            <a:r>
              <a:rPr lang="en-US" dirty="0"/>
              <a:t>  Beloved, do not avenge yourselves, but </a:t>
            </a:r>
            <a:r>
              <a:rPr lang="en-US" i="1" dirty="0"/>
              <a:t>rather</a:t>
            </a:r>
            <a:r>
              <a:rPr lang="en-US" dirty="0"/>
              <a:t> </a:t>
            </a:r>
            <a:r>
              <a:rPr lang="en-US" u="sng" dirty="0"/>
              <a:t>give place to wrath</a:t>
            </a:r>
            <a:r>
              <a:rPr lang="en-US" dirty="0"/>
              <a:t>; for it is written, "VENGEANCE IS MINE, I WILL REPAY," says the Lord.</a:t>
            </a:r>
          </a:p>
          <a:p>
            <a:r>
              <a:rPr lang="en-US" b="1" dirty="0"/>
              <a:t>2 Cor 12:20</a:t>
            </a:r>
            <a:r>
              <a:rPr lang="en-US" dirty="0"/>
              <a:t>  For I fear lest, when I come, I shall not find you such as I wish, and </a:t>
            </a:r>
            <a:r>
              <a:rPr lang="en-US" i="1" dirty="0"/>
              <a:t>that</a:t>
            </a:r>
            <a:r>
              <a:rPr lang="en-US" dirty="0"/>
              <a:t> I shall be found by you such as you do not wish; lest </a:t>
            </a:r>
            <a:r>
              <a:rPr lang="en-US" i="1" dirty="0"/>
              <a:t>there be</a:t>
            </a:r>
            <a:r>
              <a:rPr lang="en-US" dirty="0"/>
              <a:t> contentions, jealousies, </a:t>
            </a:r>
            <a:r>
              <a:rPr lang="en-US" u="sng" dirty="0"/>
              <a:t>outbursts of wrath</a:t>
            </a:r>
            <a:r>
              <a:rPr lang="en-US" dirty="0"/>
              <a:t>, selfish ambitions, </a:t>
            </a:r>
            <a:r>
              <a:rPr lang="en-US" dirty="0" err="1"/>
              <a:t>backbitings</a:t>
            </a:r>
            <a:r>
              <a:rPr lang="en-US" dirty="0"/>
              <a:t>, whisperings, conceits, tumults;</a:t>
            </a:r>
          </a:p>
          <a:p>
            <a:r>
              <a:rPr lang="en-US" b="1" dirty="0"/>
              <a:t>Gal 5:19</a:t>
            </a:r>
            <a:r>
              <a:rPr lang="en-US" dirty="0"/>
              <a:t>  Now the works of the flesh are evident, which are: adultery, fornication, uncleanness, lewdness,  20  idolatry, sorcery, hatred, contentions, jealousies, </a:t>
            </a:r>
            <a:r>
              <a:rPr lang="en-US" u="sng" dirty="0"/>
              <a:t>outbursts of wrath</a:t>
            </a:r>
            <a:r>
              <a:rPr lang="en-US" dirty="0"/>
              <a:t>, selfish ambitions, dissensions, heresies,</a:t>
            </a:r>
          </a:p>
          <a:p>
            <a:r>
              <a:rPr lang="en-US" b="1" dirty="0"/>
              <a:t>Col 3:8</a:t>
            </a:r>
            <a:r>
              <a:rPr lang="en-US" dirty="0"/>
              <a:t>  But now you yourselves are to put off all these: </a:t>
            </a:r>
            <a:r>
              <a:rPr lang="en-US" u="sng" dirty="0"/>
              <a:t>anger</a:t>
            </a:r>
            <a:r>
              <a:rPr lang="en-US" dirty="0"/>
              <a:t>, </a:t>
            </a:r>
            <a:r>
              <a:rPr lang="en-US" u="sng" dirty="0"/>
              <a:t>wrath</a:t>
            </a:r>
            <a:r>
              <a:rPr lang="en-US" dirty="0"/>
              <a:t>, malice, blasphemy, filthy language out of your mouth.</a:t>
            </a:r>
          </a:p>
          <a:p>
            <a:r>
              <a:rPr lang="en-US" b="1" dirty="0"/>
              <a:t>James 1:19 </a:t>
            </a:r>
            <a:r>
              <a:rPr lang="en-US" dirty="0"/>
              <a:t> So then, my beloved brethren, let every man be swift to hear, slow to speak, slow to wrath;  20 for the </a:t>
            </a:r>
            <a:r>
              <a:rPr lang="en-US" u="sng" dirty="0"/>
              <a:t>wrath of man does not produce the righteousness of God</a:t>
            </a:r>
            <a:r>
              <a:rPr lang="en-US" dirty="0"/>
              <a:t>.</a:t>
            </a:r>
          </a:p>
          <a:p>
            <a:pPr marL="285750" indent="-285750">
              <a:buFont typeface="Arial" panose="020B0604020202020204" pitchFamily="34" charset="0"/>
              <a:buChar char="•"/>
            </a:pPr>
            <a:r>
              <a:rPr lang="en-US" sz="2000" dirty="0">
                <a:solidFill>
                  <a:srgbClr val="003399"/>
                </a:solidFill>
                <a:latin typeface="+mn-lt"/>
              </a:rPr>
              <a:t>Combines control of the tongue and anger</a:t>
            </a:r>
          </a:p>
          <a:p>
            <a:pPr marL="285750" indent="-285750">
              <a:buFont typeface="Arial" panose="020B0604020202020204" pitchFamily="34" charset="0"/>
              <a:buChar char="•"/>
            </a:pPr>
            <a:r>
              <a:rPr lang="en-US" sz="2000" dirty="0">
                <a:solidFill>
                  <a:srgbClr val="003399"/>
                </a:solidFill>
                <a:latin typeface="+mn-lt"/>
              </a:rPr>
              <a:t>How to we steer clear of sin…SLOW TO WRATH</a:t>
            </a:r>
          </a:p>
        </p:txBody>
      </p:sp>
      <p:sp>
        <p:nvSpPr>
          <p:cNvPr id="16386" name="TextBox 11"/>
          <p:cNvSpPr txBox="1">
            <a:spLocks noChangeArrowheads="1"/>
          </p:cNvSpPr>
          <p:nvPr/>
        </p:nvSpPr>
        <p:spPr bwMode="auto">
          <a:xfrm>
            <a:off x="1143000" y="381000"/>
            <a:ext cx="6400800" cy="523220"/>
          </a:xfrm>
          <a:prstGeom prst="rect">
            <a:avLst/>
          </a:prstGeom>
          <a:noFill/>
          <a:ln w="9525">
            <a:noFill/>
            <a:miter lim="800000"/>
            <a:headEnd/>
            <a:tailEnd/>
          </a:ln>
        </p:spPr>
        <p:txBody>
          <a:bodyPr>
            <a:spAutoFit/>
          </a:bodyPr>
          <a:lstStyle/>
          <a:p>
            <a:r>
              <a:rPr lang="en-US" sz="2800" b="1" i="1" dirty="0">
                <a:latin typeface="+mn-lt"/>
              </a:rPr>
              <a:t>Man’s Anger &amp; Wrath</a:t>
            </a:r>
            <a:endParaRPr lang="en-US" sz="2800" b="1" dirty="0">
              <a:latin typeface="+mn-lt"/>
            </a:endParaRPr>
          </a:p>
        </p:txBody>
      </p:sp>
      <p:grpSp>
        <p:nvGrpSpPr>
          <p:cNvPr id="6" name="Group 5"/>
          <p:cNvGrpSpPr/>
          <p:nvPr/>
        </p:nvGrpSpPr>
        <p:grpSpPr>
          <a:xfrm>
            <a:off x="2819400" y="923270"/>
            <a:ext cx="3810000" cy="3810000"/>
            <a:chOff x="2705100" y="1143000"/>
            <a:chExt cx="3810000" cy="381000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05100" y="1143000"/>
              <a:ext cx="3810000" cy="3810000"/>
            </a:xfrm>
            <a:prstGeom prst="rect">
              <a:avLst/>
            </a:prstGeom>
          </p:spPr>
        </p:pic>
        <p:sp>
          <p:nvSpPr>
            <p:cNvPr id="5" name="TextBox 4"/>
            <p:cNvSpPr txBox="1"/>
            <p:nvPr/>
          </p:nvSpPr>
          <p:spPr>
            <a:xfrm>
              <a:off x="3840530" y="1618833"/>
              <a:ext cx="1539139" cy="2800767"/>
            </a:xfrm>
            <a:prstGeom prst="rect">
              <a:avLst/>
            </a:prstGeom>
            <a:noFill/>
          </p:spPr>
          <p:txBody>
            <a:bodyPr wrap="none" rtlCol="0">
              <a:spAutoFit/>
            </a:bodyPr>
            <a:lstStyle/>
            <a:p>
              <a:pPr algn="ctr"/>
              <a:r>
                <a:rPr lang="en-US" sz="4000" b="1" i="1" dirty="0">
                  <a:solidFill>
                    <a:srgbClr val="003399"/>
                  </a:solidFill>
                  <a:latin typeface="Calibri" panose="020F0502020204030204" pitchFamily="34" charset="0"/>
                  <a:cs typeface="Calibri" panose="020F0502020204030204" pitchFamily="34" charset="0"/>
                </a:rPr>
                <a:t>To</a:t>
              </a:r>
            </a:p>
            <a:p>
              <a:pPr algn="ctr"/>
              <a:endParaRPr lang="en-US" sz="3200" b="1" i="1" dirty="0">
                <a:solidFill>
                  <a:srgbClr val="003399"/>
                </a:solidFill>
                <a:latin typeface="Calibri" panose="020F0502020204030204" pitchFamily="34" charset="0"/>
                <a:cs typeface="Calibri" panose="020F0502020204030204" pitchFamily="34" charset="0"/>
              </a:endParaRPr>
            </a:p>
            <a:p>
              <a:pPr algn="ctr"/>
              <a:endParaRPr lang="en-US" sz="3200" b="1" i="1" dirty="0">
                <a:solidFill>
                  <a:srgbClr val="003399"/>
                </a:solidFill>
                <a:latin typeface="Calibri" panose="020F0502020204030204" pitchFamily="34" charset="0"/>
                <a:cs typeface="Calibri" panose="020F0502020204030204" pitchFamily="34" charset="0"/>
              </a:endParaRPr>
            </a:p>
            <a:p>
              <a:pPr algn="ctr"/>
              <a:endParaRPr lang="en-US" sz="3200" b="1" i="1" dirty="0">
                <a:solidFill>
                  <a:srgbClr val="003399"/>
                </a:solidFill>
                <a:latin typeface="Calibri" panose="020F0502020204030204" pitchFamily="34" charset="0"/>
                <a:cs typeface="Calibri" panose="020F0502020204030204" pitchFamily="34" charset="0"/>
              </a:endParaRPr>
            </a:p>
            <a:p>
              <a:pPr algn="ctr"/>
              <a:r>
                <a:rPr lang="en-US" sz="4000" b="1" i="1" dirty="0">
                  <a:solidFill>
                    <a:srgbClr val="003399"/>
                  </a:solidFill>
                  <a:latin typeface="Calibri" panose="020F0502020204030204" pitchFamily="34" charset="0"/>
                  <a:cs typeface="Calibri" panose="020F0502020204030204" pitchFamily="34" charset="0"/>
                </a:rPr>
                <a:t>Wrath</a:t>
              </a:r>
            </a:p>
          </p:txBody>
        </p:sp>
      </p:grpSp>
    </p:spTree>
    <p:extLst>
      <p:ext uri="{BB962C8B-B14F-4D97-AF65-F5344CB8AC3E}">
        <p14:creationId xmlns:p14="http://schemas.microsoft.com/office/powerpoint/2010/main" val="3116154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8000" fill="hold"/>
                                        <p:tgtEl>
                                          <p:spTgt spid="6"/>
                                        </p:tgtEl>
                                        <p:attrNameLst>
                                          <p:attrName>ppt_x</p:attrName>
                                        </p:attrNameLst>
                                      </p:cBhvr>
                                      <p:tavLst>
                                        <p:tav tm="0">
                                          <p:val>
                                            <p:strVal val="0-#ppt_w/2"/>
                                          </p:val>
                                        </p:tav>
                                        <p:tav tm="100000">
                                          <p:val>
                                            <p:strVal val="#ppt_x"/>
                                          </p:val>
                                        </p:tav>
                                      </p:tavLst>
                                    </p:anim>
                                    <p:anim calcmode="lin" valueType="num">
                                      <p:cBhvr additive="base">
                                        <p:cTn id="8" dur="8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0"/>
          <p:cNvSpPr txBox="1">
            <a:spLocks noChangeArrowheads="1"/>
          </p:cNvSpPr>
          <p:nvPr/>
        </p:nvSpPr>
        <p:spPr bwMode="auto">
          <a:xfrm>
            <a:off x="609600" y="1069975"/>
            <a:ext cx="8001000" cy="5940088"/>
          </a:xfrm>
          <a:prstGeom prst="rect">
            <a:avLst/>
          </a:prstGeom>
          <a:noFill/>
          <a:ln w="9525">
            <a:noFill/>
            <a:miter lim="800000"/>
            <a:headEnd/>
            <a:tailEnd/>
          </a:ln>
        </p:spPr>
        <p:txBody>
          <a:bodyPr>
            <a:spAutoFit/>
          </a:bodyPr>
          <a:lstStyle/>
          <a:p>
            <a:r>
              <a:rPr lang="en-US" sz="2000" b="1" dirty="0">
                <a:latin typeface="Calibri" panose="020F0502020204030204" pitchFamily="34" charset="0"/>
                <a:cs typeface="Calibri" panose="020F0502020204030204" pitchFamily="34" charset="0"/>
              </a:rPr>
              <a:t>John 2:13</a:t>
            </a:r>
            <a:r>
              <a:rPr lang="en-US" sz="2000" dirty="0">
                <a:latin typeface="Calibri" panose="020F0502020204030204" pitchFamily="34" charset="0"/>
                <a:cs typeface="Calibri" panose="020F0502020204030204" pitchFamily="34" charset="0"/>
              </a:rPr>
              <a:t>  Now the Passover of the Jews was at hand, and Jesus went up to Jerusalem.  14  And He found in the temple those who sold oxen and sheep and doves, and the money changers doing business.  15  When He had made a whip of cords, He drove them all out of the temple, with the sheep and the oxen, and poured out the changers' money and overturned the tables.  16  And He said to those who sold doves, "Take these things away! Do not make My Father's house a house of merchandise!"  17  Then His disciples remembered that it was written, "ZEAL FOR YOUR HOUSE HAS EATEN ME UP."</a:t>
            </a:r>
          </a:p>
          <a:p>
            <a:pPr marL="342900" indent="-342900">
              <a:buFont typeface="Arial" panose="020B0604020202020204" pitchFamily="34" charset="0"/>
              <a:buChar char="•"/>
            </a:pPr>
            <a:r>
              <a:rPr lang="en-US" sz="2000" dirty="0">
                <a:solidFill>
                  <a:srgbClr val="003399"/>
                </a:solidFill>
                <a:latin typeface="Calibri" panose="020F0502020204030204" pitchFamily="34" charset="0"/>
                <a:cs typeface="Calibri" panose="020F0502020204030204" pitchFamily="34" charset="0"/>
              </a:rPr>
              <a:t>Quoted from Psalm 69:9</a:t>
            </a:r>
          </a:p>
          <a:p>
            <a:r>
              <a:rPr lang="en-US" sz="2000" dirty="0">
                <a:solidFill>
                  <a:srgbClr val="003399"/>
                </a:solidFill>
                <a:latin typeface="Calibri" panose="020F0502020204030204" pitchFamily="34" charset="0"/>
                <a:cs typeface="Calibri" panose="020F0502020204030204" pitchFamily="34" charset="0"/>
              </a:rPr>
              <a:t>1. This was Jesus</a:t>
            </a:r>
          </a:p>
          <a:p>
            <a:r>
              <a:rPr lang="en-US" sz="2000" dirty="0">
                <a:solidFill>
                  <a:srgbClr val="003399"/>
                </a:solidFill>
                <a:latin typeface="Calibri" panose="020F0502020204030204" pitchFamily="34" charset="0"/>
                <a:cs typeface="Calibri" panose="020F0502020204030204" pitchFamily="34" charset="0"/>
              </a:rPr>
              <a:t>2. Zeal consumed Jesus, not anger</a:t>
            </a:r>
          </a:p>
          <a:p>
            <a:endParaRPr lang="en-US" sz="2000" dirty="0">
              <a:solidFill>
                <a:srgbClr val="003399"/>
              </a:solidFill>
              <a:latin typeface="Calibri" panose="020F0502020204030204" pitchFamily="34" charset="0"/>
              <a:cs typeface="Calibri" panose="020F0502020204030204" pitchFamily="34" charset="0"/>
            </a:endParaRPr>
          </a:p>
          <a:p>
            <a:r>
              <a:rPr lang="en-US" sz="2000" b="1" dirty="0">
                <a:latin typeface="Calibri" panose="020F0502020204030204" pitchFamily="34" charset="0"/>
                <a:cs typeface="Calibri" panose="020F0502020204030204" pitchFamily="34" charset="0"/>
              </a:rPr>
              <a:t>Mark 3:5 </a:t>
            </a:r>
            <a:r>
              <a:rPr lang="en-US" sz="2000" dirty="0">
                <a:latin typeface="Calibri" panose="020F0502020204030204" pitchFamily="34" charset="0"/>
                <a:cs typeface="Calibri" panose="020F0502020204030204" pitchFamily="34" charset="0"/>
              </a:rPr>
              <a:t> And when He had </a:t>
            </a:r>
            <a:r>
              <a:rPr lang="en-US" sz="2000" u="sng" dirty="0">
                <a:latin typeface="Calibri" panose="020F0502020204030204" pitchFamily="34" charset="0"/>
                <a:cs typeface="Calibri" panose="020F0502020204030204" pitchFamily="34" charset="0"/>
              </a:rPr>
              <a:t>looked around at them with anger</a:t>
            </a:r>
            <a:r>
              <a:rPr lang="en-US" sz="2000" dirty="0">
                <a:latin typeface="Calibri" panose="020F0502020204030204" pitchFamily="34" charset="0"/>
                <a:cs typeface="Calibri" panose="020F0502020204030204" pitchFamily="34" charset="0"/>
              </a:rPr>
              <a:t>, being grieved by the hardness of their hearts, He said to the man, "Stretch out your hand." And he stretched it out, and his hand was restored as whole as the other.</a:t>
            </a:r>
          </a:p>
          <a:p>
            <a:pPr marL="342900" indent="-342900">
              <a:buFont typeface="Arial" panose="020B0604020202020204" pitchFamily="34" charset="0"/>
              <a:buChar char="•"/>
            </a:pPr>
            <a:r>
              <a:rPr lang="en-US" sz="2000" dirty="0">
                <a:solidFill>
                  <a:srgbClr val="003399"/>
                </a:solidFill>
                <a:latin typeface="Calibri" panose="020F0502020204030204" pitchFamily="34" charset="0"/>
                <a:cs typeface="Calibri" panose="020F0502020204030204" pitchFamily="34" charset="0"/>
              </a:rPr>
              <a:t>Jesus was angry, but contained it and did not speak with anger</a:t>
            </a:r>
            <a:endParaRPr lang="en-US" dirty="0"/>
          </a:p>
          <a:p>
            <a:endParaRPr lang="en-US" sz="2000" b="1" dirty="0">
              <a:latin typeface="Calibri" panose="020F0502020204030204" pitchFamily="34" charset="0"/>
              <a:cs typeface="Calibri" panose="020F0502020204030204" pitchFamily="34" charset="0"/>
            </a:endParaRPr>
          </a:p>
        </p:txBody>
      </p:sp>
      <p:sp>
        <p:nvSpPr>
          <p:cNvPr id="16386"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dirty="0">
                <a:latin typeface="Calibri" pitchFamily="34" charset="0"/>
              </a:rPr>
              <a:t>Righteous Anger?</a:t>
            </a:r>
          </a:p>
        </p:txBody>
      </p:sp>
    </p:spTree>
    <p:extLst>
      <p:ext uri="{BB962C8B-B14F-4D97-AF65-F5344CB8AC3E}">
        <p14:creationId xmlns:p14="http://schemas.microsoft.com/office/powerpoint/2010/main" val="3787027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0"/>
          <p:cNvSpPr txBox="1">
            <a:spLocks noChangeArrowheads="1"/>
          </p:cNvSpPr>
          <p:nvPr/>
        </p:nvSpPr>
        <p:spPr bwMode="auto">
          <a:xfrm>
            <a:off x="609600" y="1069975"/>
            <a:ext cx="8153400" cy="5016758"/>
          </a:xfrm>
          <a:prstGeom prst="rect">
            <a:avLst/>
          </a:prstGeom>
          <a:noFill/>
          <a:ln w="9525">
            <a:noFill/>
            <a:miter lim="800000"/>
            <a:headEnd/>
            <a:tailEnd/>
          </a:ln>
        </p:spPr>
        <p:txBody>
          <a:bodyPr wrap="square">
            <a:spAutoFit/>
          </a:bodyPr>
          <a:lstStyle/>
          <a:p>
            <a:r>
              <a:rPr lang="en-US" sz="2000" dirty="0">
                <a:solidFill>
                  <a:srgbClr val="003399"/>
                </a:solidFill>
                <a:latin typeface="Calibri" panose="020F0502020204030204" pitchFamily="34" charset="0"/>
                <a:cs typeface="Calibri" panose="020F0502020204030204" pitchFamily="34" charset="0"/>
              </a:rPr>
              <a:t>Peter attempted righteous anger</a:t>
            </a:r>
          </a:p>
          <a:p>
            <a:r>
              <a:rPr lang="en-US" sz="2000" b="1" dirty="0">
                <a:latin typeface="Calibri" panose="020F0502020204030204" pitchFamily="34" charset="0"/>
                <a:cs typeface="Calibri" panose="020F0502020204030204" pitchFamily="34" charset="0"/>
              </a:rPr>
              <a:t>Matt 26:51</a:t>
            </a:r>
            <a:r>
              <a:rPr lang="en-US" sz="2000" dirty="0">
                <a:latin typeface="Calibri" panose="020F0502020204030204" pitchFamily="34" charset="0"/>
                <a:cs typeface="Calibri" panose="020F0502020204030204" pitchFamily="34" charset="0"/>
              </a:rPr>
              <a:t>  And suddenly, one of those who were with Jesus stretched out his hand and drew his sword, struck the servant of the high priest, and cut off his ear.  52  But Jesus said to him, "Put your sword in its place, for all who take the sword will perish by the sword.</a:t>
            </a:r>
          </a:p>
          <a:p>
            <a:pPr marL="342900" indent="-342900">
              <a:buFont typeface="Arial" panose="020B0604020202020204" pitchFamily="34" charset="0"/>
              <a:buChar char="•"/>
            </a:pPr>
            <a:r>
              <a:rPr lang="en-US" sz="2000" dirty="0">
                <a:solidFill>
                  <a:srgbClr val="003399"/>
                </a:solidFill>
                <a:latin typeface="Calibri" panose="020F0502020204030204" pitchFamily="34" charset="0"/>
                <a:cs typeface="Calibri" panose="020F0502020204030204" pitchFamily="34" charset="0"/>
              </a:rPr>
              <a:t>If there was ever a time for righteous anger, surely this was it!</a:t>
            </a:r>
          </a:p>
          <a:p>
            <a:pPr marL="342900" indent="-342900">
              <a:buFont typeface="Arial" panose="020B0604020202020204" pitchFamily="34" charset="0"/>
              <a:buChar char="•"/>
            </a:pPr>
            <a:r>
              <a:rPr lang="en-US" sz="2000" dirty="0">
                <a:solidFill>
                  <a:srgbClr val="003399"/>
                </a:solidFill>
                <a:latin typeface="Calibri" panose="020F0502020204030204" pitchFamily="34" charset="0"/>
                <a:cs typeface="Calibri" panose="020F0502020204030204" pitchFamily="34" charset="0"/>
              </a:rPr>
              <a:t>Even righteous anger is subject to blindness and poor judgment</a:t>
            </a:r>
          </a:p>
          <a:p>
            <a:endParaRPr lang="en-US" sz="2000" dirty="0"/>
          </a:p>
          <a:p>
            <a:r>
              <a:rPr lang="en-US" sz="2000" dirty="0">
                <a:solidFill>
                  <a:srgbClr val="003399"/>
                </a:solidFill>
                <a:latin typeface="Calibri" panose="020F0502020204030204" pitchFamily="34" charset="0"/>
                <a:cs typeface="Calibri" panose="020F0502020204030204" pitchFamily="34" charset="0"/>
              </a:rPr>
              <a:t>If righteous anger is questionable, what’s the biblical response?</a:t>
            </a:r>
          </a:p>
          <a:p>
            <a:r>
              <a:rPr lang="en-US" sz="2000" b="1" dirty="0">
                <a:latin typeface="Calibri" panose="020F0502020204030204" pitchFamily="34" charset="0"/>
                <a:cs typeface="Calibri" panose="020F0502020204030204" pitchFamily="34" charset="0"/>
              </a:rPr>
              <a:t>Titus 1:10</a:t>
            </a:r>
            <a:r>
              <a:rPr lang="en-US" sz="2000" dirty="0">
                <a:latin typeface="Calibri" panose="020F0502020204030204" pitchFamily="34" charset="0"/>
                <a:cs typeface="Calibri" panose="020F0502020204030204" pitchFamily="34" charset="0"/>
              </a:rPr>
              <a:t>  For there are many insubordinate, both idle talkers and deceivers, especially those of the circumcision,  11  whose mouths must be stopped, who subvert whole households, teaching things which they ought not, for the sake of dishonest gain.  12  One of them, a prophet of their own, said, "Cretans are always liars, evil beasts, lazy gluttons."  13  This testimony is true. Therefore </a:t>
            </a:r>
            <a:r>
              <a:rPr lang="en-US" sz="2000" u="sng" dirty="0">
                <a:latin typeface="Calibri" panose="020F0502020204030204" pitchFamily="34" charset="0"/>
                <a:cs typeface="Calibri" panose="020F0502020204030204" pitchFamily="34" charset="0"/>
              </a:rPr>
              <a:t>rebuke them sharply</a:t>
            </a:r>
            <a:r>
              <a:rPr lang="en-US" sz="2000" dirty="0">
                <a:latin typeface="Calibri" panose="020F0502020204030204" pitchFamily="34" charset="0"/>
                <a:cs typeface="Calibri" panose="020F0502020204030204" pitchFamily="34" charset="0"/>
              </a:rPr>
              <a:t>, that they may be sound in the faith,</a:t>
            </a:r>
          </a:p>
          <a:p>
            <a:pPr marL="342900" indent="-342900">
              <a:buFont typeface="Arial" panose="020B0604020202020204" pitchFamily="34" charset="0"/>
              <a:buChar char="•"/>
            </a:pPr>
            <a:r>
              <a:rPr lang="en-US" sz="2000" dirty="0">
                <a:solidFill>
                  <a:srgbClr val="003399"/>
                </a:solidFill>
                <a:latin typeface="Calibri" panose="020F0502020204030204" pitchFamily="34" charset="0"/>
                <a:cs typeface="Calibri" panose="020F0502020204030204" pitchFamily="34" charset="0"/>
              </a:rPr>
              <a:t>Context of elders taking action against deceivers</a:t>
            </a:r>
          </a:p>
        </p:txBody>
      </p:sp>
      <p:sp>
        <p:nvSpPr>
          <p:cNvPr id="16386"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dirty="0">
                <a:latin typeface="Calibri" pitchFamily="34" charset="0"/>
              </a:rPr>
              <a:t>Righteous Anger? Cont.</a:t>
            </a:r>
          </a:p>
        </p:txBody>
      </p:sp>
    </p:spTree>
    <p:extLst>
      <p:ext uri="{BB962C8B-B14F-4D97-AF65-F5344CB8AC3E}">
        <p14:creationId xmlns:p14="http://schemas.microsoft.com/office/powerpoint/2010/main" val="2254901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0"/>
          <p:cNvSpPr txBox="1">
            <a:spLocks noChangeArrowheads="1"/>
          </p:cNvSpPr>
          <p:nvPr/>
        </p:nvSpPr>
        <p:spPr bwMode="auto">
          <a:xfrm>
            <a:off x="457200" y="1069975"/>
            <a:ext cx="8305800" cy="4832092"/>
          </a:xfrm>
          <a:prstGeom prst="rect">
            <a:avLst/>
          </a:prstGeom>
          <a:noFill/>
          <a:ln w="9525">
            <a:noFill/>
            <a:miter lim="800000"/>
            <a:headEnd/>
            <a:tailEnd/>
          </a:ln>
        </p:spPr>
        <p:txBody>
          <a:bodyPr wrap="square">
            <a:spAutoFit/>
          </a:bodyPr>
          <a:lstStyle/>
          <a:p>
            <a:r>
              <a:rPr lang="en-US" sz="2200" b="1" dirty="0" err="1">
                <a:latin typeface="Calibri" panose="020F0502020204030204" pitchFamily="34" charset="0"/>
                <a:cs typeface="Calibri" panose="020F0502020204030204" pitchFamily="34" charset="0"/>
              </a:rPr>
              <a:t>Eph</a:t>
            </a:r>
            <a:r>
              <a:rPr lang="en-US" sz="2200" b="1" dirty="0">
                <a:latin typeface="Calibri" panose="020F0502020204030204" pitchFamily="34" charset="0"/>
                <a:cs typeface="Calibri" panose="020F0502020204030204" pitchFamily="34" charset="0"/>
              </a:rPr>
              <a:t> 4:26</a:t>
            </a:r>
            <a:r>
              <a:rPr lang="en-US" sz="2200" dirty="0">
                <a:latin typeface="Calibri" panose="020F0502020204030204" pitchFamily="34" charset="0"/>
                <a:cs typeface="Calibri" panose="020F0502020204030204" pitchFamily="34" charset="0"/>
              </a:rPr>
              <a:t>  "Be angry, and do not sin": do not let the sun go down on your wrath,  27  nor give place to the devil.  </a:t>
            </a:r>
          </a:p>
          <a:p>
            <a:pPr marL="342900" indent="-342900">
              <a:buFont typeface="Arial" panose="020B0604020202020204" pitchFamily="34" charset="0"/>
              <a:buChar char="•"/>
            </a:pPr>
            <a:r>
              <a:rPr lang="en-US" sz="2200" dirty="0">
                <a:solidFill>
                  <a:srgbClr val="003399"/>
                </a:solidFill>
                <a:latin typeface="Calibri" panose="020F0502020204030204" pitchFamily="34" charset="0"/>
                <a:cs typeface="Calibri" panose="020F0502020204030204" pitchFamily="34" charset="0"/>
              </a:rPr>
              <a:t>Don’t go to bed angry!</a:t>
            </a:r>
          </a:p>
          <a:p>
            <a:pPr marL="342900" indent="-342900">
              <a:buFont typeface="Arial" panose="020B0604020202020204" pitchFamily="34" charset="0"/>
              <a:buChar char="•"/>
            </a:pPr>
            <a:r>
              <a:rPr lang="en-US" sz="2200" dirty="0">
                <a:solidFill>
                  <a:srgbClr val="003399"/>
                </a:solidFill>
                <a:latin typeface="Calibri" panose="020F0502020204030204" pitchFamily="34" charset="0"/>
                <a:cs typeface="Calibri" panose="020F0502020204030204" pitchFamily="34" charset="0"/>
              </a:rPr>
              <a:t>The devil uses unresolved anger to take hold of people</a:t>
            </a:r>
          </a:p>
          <a:p>
            <a:pPr marL="342900" indent="-342900">
              <a:buFont typeface="Arial" panose="020B0604020202020204" pitchFamily="34" charset="0"/>
              <a:buChar char="•"/>
            </a:pPr>
            <a:endParaRPr lang="en-US" sz="2200" dirty="0">
              <a:solidFill>
                <a:srgbClr val="003399"/>
              </a:solidFill>
              <a:latin typeface="Calibri" panose="020F0502020204030204" pitchFamily="34" charset="0"/>
              <a:cs typeface="Calibri" panose="020F0502020204030204" pitchFamily="34" charset="0"/>
            </a:endParaRPr>
          </a:p>
          <a:p>
            <a:r>
              <a:rPr lang="en-US" sz="2200" b="1" dirty="0" err="1">
                <a:latin typeface="Calibri" panose="020F0502020204030204" pitchFamily="34" charset="0"/>
                <a:cs typeface="Calibri" panose="020F0502020204030204" pitchFamily="34" charset="0"/>
              </a:rPr>
              <a:t>Heb</a:t>
            </a:r>
            <a:r>
              <a:rPr lang="en-US" sz="2200" b="1" dirty="0">
                <a:latin typeface="Calibri" panose="020F0502020204030204" pitchFamily="34" charset="0"/>
                <a:cs typeface="Calibri" panose="020F0502020204030204" pitchFamily="34" charset="0"/>
              </a:rPr>
              <a:t> 12:14</a:t>
            </a:r>
            <a:r>
              <a:rPr lang="en-US" sz="2200" dirty="0">
                <a:latin typeface="Calibri" panose="020F0502020204030204" pitchFamily="34" charset="0"/>
                <a:cs typeface="Calibri" panose="020F0502020204030204" pitchFamily="34" charset="0"/>
              </a:rPr>
              <a:t>  </a:t>
            </a:r>
            <a:r>
              <a:rPr lang="en-US" sz="2200" u="sng" dirty="0">
                <a:latin typeface="Calibri" panose="020F0502020204030204" pitchFamily="34" charset="0"/>
                <a:cs typeface="Calibri" panose="020F0502020204030204" pitchFamily="34" charset="0"/>
              </a:rPr>
              <a:t>Pursue peace</a:t>
            </a:r>
            <a:r>
              <a:rPr lang="en-US" sz="2200" dirty="0">
                <a:latin typeface="Calibri" panose="020F0502020204030204" pitchFamily="34" charset="0"/>
                <a:cs typeface="Calibri" panose="020F0502020204030204" pitchFamily="34" charset="0"/>
              </a:rPr>
              <a:t> with all people, and holiness, without which no one will see the Lord:  15  looking carefully lest anyone fall short of the grace of God; lest any </a:t>
            </a:r>
            <a:r>
              <a:rPr lang="en-US" sz="2200" u="sng" dirty="0">
                <a:latin typeface="Calibri" panose="020F0502020204030204" pitchFamily="34" charset="0"/>
                <a:cs typeface="Calibri" panose="020F0502020204030204" pitchFamily="34" charset="0"/>
              </a:rPr>
              <a:t>root of bitterness </a:t>
            </a:r>
            <a:r>
              <a:rPr lang="en-US" sz="2200" dirty="0">
                <a:latin typeface="Calibri" panose="020F0502020204030204" pitchFamily="34" charset="0"/>
                <a:cs typeface="Calibri" panose="020F0502020204030204" pitchFamily="34" charset="0"/>
              </a:rPr>
              <a:t>springing up cause trouble, and by this many become defiled;</a:t>
            </a:r>
          </a:p>
          <a:p>
            <a:pPr marL="342900" indent="-342900">
              <a:buFont typeface="Arial" panose="020B0604020202020204" pitchFamily="34" charset="0"/>
              <a:buChar char="•"/>
            </a:pPr>
            <a:r>
              <a:rPr lang="en-US" sz="2200" dirty="0">
                <a:solidFill>
                  <a:srgbClr val="003399"/>
                </a:solidFill>
                <a:latin typeface="Calibri" panose="020F0502020204030204" pitchFamily="34" charset="0"/>
                <a:cs typeface="Calibri" panose="020F0502020204030204" pitchFamily="34" charset="0"/>
              </a:rPr>
              <a:t>Bitterness is spiritual cancer (and may cause physical cancer)</a:t>
            </a:r>
          </a:p>
          <a:p>
            <a:endParaRPr lang="en-US" sz="2200" dirty="0"/>
          </a:p>
          <a:p>
            <a:r>
              <a:rPr lang="en-US" sz="2200" b="1" dirty="0" err="1">
                <a:latin typeface="Calibri" panose="020F0502020204030204" pitchFamily="34" charset="0"/>
                <a:cs typeface="Calibri" panose="020F0502020204030204" pitchFamily="34" charset="0"/>
              </a:rPr>
              <a:t>Eph</a:t>
            </a:r>
            <a:r>
              <a:rPr lang="en-US" sz="2200" b="1" dirty="0">
                <a:latin typeface="Calibri" panose="020F0502020204030204" pitchFamily="34" charset="0"/>
                <a:cs typeface="Calibri" panose="020F0502020204030204" pitchFamily="34" charset="0"/>
              </a:rPr>
              <a:t> 4:32</a:t>
            </a:r>
            <a:r>
              <a:rPr lang="en-US" sz="2200" dirty="0">
                <a:latin typeface="Calibri" panose="020F0502020204030204" pitchFamily="34" charset="0"/>
                <a:cs typeface="Calibri" panose="020F0502020204030204" pitchFamily="34" charset="0"/>
              </a:rPr>
              <a:t> And be kind to one another, tenderhearted, forgiving one another, even as God in Christ forgave you.</a:t>
            </a:r>
          </a:p>
          <a:p>
            <a:pPr marL="342900" indent="-342900">
              <a:buFont typeface="Arial" panose="020B0604020202020204" pitchFamily="34" charset="0"/>
              <a:buChar char="•"/>
            </a:pPr>
            <a:endParaRPr lang="en-US" sz="2200" dirty="0">
              <a:solidFill>
                <a:srgbClr val="003399"/>
              </a:solidFill>
              <a:latin typeface="Calibri" panose="020F0502020204030204" pitchFamily="34" charset="0"/>
              <a:cs typeface="Calibri" panose="020F0502020204030204" pitchFamily="34" charset="0"/>
            </a:endParaRPr>
          </a:p>
        </p:txBody>
      </p:sp>
      <p:sp>
        <p:nvSpPr>
          <p:cNvPr id="16386"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dirty="0">
                <a:latin typeface="+mj-lt"/>
              </a:rPr>
              <a:t>Unresolved Anger</a:t>
            </a:r>
          </a:p>
        </p:txBody>
      </p:sp>
    </p:spTree>
    <p:extLst>
      <p:ext uri="{BB962C8B-B14F-4D97-AF65-F5344CB8AC3E}">
        <p14:creationId xmlns:p14="http://schemas.microsoft.com/office/powerpoint/2010/main" val="240711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0"/>
          <p:cNvSpPr txBox="1">
            <a:spLocks noChangeArrowheads="1"/>
          </p:cNvSpPr>
          <p:nvPr/>
        </p:nvSpPr>
        <p:spPr bwMode="auto">
          <a:xfrm>
            <a:off x="457200" y="1069975"/>
            <a:ext cx="8305800" cy="3139321"/>
          </a:xfrm>
          <a:prstGeom prst="rect">
            <a:avLst/>
          </a:prstGeom>
          <a:noFill/>
          <a:ln w="9525">
            <a:noFill/>
            <a:miter lim="800000"/>
            <a:headEnd/>
            <a:tailEnd/>
          </a:ln>
        </p:spPr>
        <p:txBody>
          <a:bodyPr wrap="square">
            <a:spAutoFit/>
          </a:bodyPr>
          <a:lstStyle/>
          <a:p>
            <a:r>
              <a:rPr lang="en-US" sz="2200" b="1" dirty="0" err="1">
                <a:latin typeface="Calibri" panose="020F0502020204030204" pitchFamily="34" charset="0"/>
                <a:cs typeface="Calibri" panose="020F0502020204030204" pitchFamily="34" charset="0"/>
              </a:rPr>
              <a:t>Eph</a:t>
            </a:r>
            <a:r>
              <a:rPr lang="en-US" sz="2200" b="1" dirty="0">
                <a:latin typeface="Calibri" panose="020F0502020204030204" pitchFamily="34" charset="0"/>
                <a:cs typeface="Calibri" panose="020F0502020204030204" pitchFamily="34" charset="0"/>
              </a:rPr>
              <a:t> 4:28</a:t>
            </a:r>
            <a:r>
              <a:rPr lang="en-US" sz="2200" dirty="0">
                <a:latin typeface="Calibri" panose="020F0502020204030204" pitchFamily="34" charset="0"/>
                <a:cs typeface="Calibri" panose="020F0502020204030204" pitchFamily="34" charset="0"/>
              </a:rPr>
              <a:t> Let him who stole steal no longer, but rather let him labor, working with his hands what is good, that he may have something to give him who has need.  29  Let no corrupt word proceed out of your mouth, but what is good for necessary edification, that it may impart grace to the hearers.  30  And do not grieve the Holy Spirit of God, by whom you were sealed for the day of redemption.</a:t>
            </a:r>
          </a:p>
          <a:p>
            <a:pPr marL="342900" indent="-342900">
              <a:buFont typeface="Arial" panose="020B0604020202020204" pitchFamily="34" charset="0"/>
              <a:buChar char="•"/>
            </a:pPr>
            <a:r>
              <a:rPr lang="en-US" sz="2200" dirty="0">
                <a:solidFill>
                  <a:srgbClr val="003399"/>
                </a:solidFill>
                <a:latin typeface="Calibri" panose="020F0502020204030204" pitchFamily="34" charset="0"/>
                <a:cs typeface="Calibri" panose="020F0502020204030204" pitchFamily="34" charset="0"/>
              </a:rPr>
              <a:t>Put off stealing…put on generosity</a:t>
            </a:r>
          </a:p>
          <a:p>
            <a:pPr marL="342900" indent="-342900">
              <a:buFont typeface="Arial" panose="020B0604020202020204" pitchFamily="34" charset="0"/>
              <a:buChar char="•"/>
            </a:pPr>
            <a:r>
              <a:rPr lang="en-US" sz="2200" dirty="0">
                <a:solidFill>
                  <a:srgbClr val="003399"/>
                </a:solidFill>
                <a:latin typeface="Calibri" panose="020F0502020204030204" pitchFamily="34" charset="0"/>
                <a:cs typeface="Calibri" panose="020F0502020204030204" pitchFamily="34" charset="0"/>
              </a:rPr>
              <a:t>Put off corrupt speech…put on edifying words</a:t>
            </a:r>
          </a:p>
          <a:p>
            <a:pPr marL="342900" indent="-342900">
              <a:buFont typeface="Arial" panose="020B0604020202020204" pitchFamily="34" charset="0"/>
              <a:buChar char="•"/>
            </a:pPr>
            <a:r>
              <a:rPr lang="en-US" sz="2200" dirty="0">
                <a:solidFill>
                  <a:srgbClr val="003399"/>
                </a:solidFill>
                <a:latin typeface="Calibri" panose="020F0502020204030204" pitchFamily="34" charset="0"/>
                <a:cs typeface="Calibri" panose="020F0502020204030204" pitchFamily="34" charset="0"/>
              </a:rPr>
              <a:t>Do not grieve (distress, sorrow) God’s agent for growth</a:t>
            </a:r>
            <a:endParaRPr lang="en-US" sz="2200" dirty="0">
              <a:solidFill>
                <a:schemeClr val="bg1">
                  <a:lumMod val="65000"/>
                </a:schemeClr>
              </a:solidFill>
              <a:latin typeface="Calibri" panose="020F0502020204030204" pitchFamily="34" charset="0"/>
              <a:cs typeface="Calibri" panose="020F0502020204030204" pitchFamily="34" charset="0"/>
            </a:endParaRPr>
          </a:p>
        </p:txBody>
      </p:sp>
      <p:sp>
        <p:nvSpPr>
          <p:cNvPr id="16386"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dirty="0">
                <a:latin typeface="+mj-lt"/>
              </a:rPr>
              <a:t>Ephesians 4:28-30</a:t>
            </a:r>
          </a:p>
        </p:txBody>
      </p:sp>
    </p:spTree>
    <p:extLst>
      <p:ext uri="{BB962C8B-B14F-4D97-AF65-F5344CB8AC3E}">
        <p14:creationId xmlns:p14="http://schemas.microsoft.com/office/powerpoint/2010/main" val="455610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10"/>
          <p:cNvSpPr txBox="1">
            <a:spLocks noChangeArrowheads="1"/>
          </p:cNvSpPr>
          <p:nvPr/>
        </p:nvSpPr>
        <p:spPr bwMode="auto">
          <a:xfrm>
            <a:off x="914400" y="5418138"/>
            <a:ext cx="7162800" cy="1287462"/>
          </a:xfrm>
          <a:prstGeom prst="rect">
            <a:avLst/>
          </a:prstGeom>
          <a:solidFill>
            <a:schemeClr val="bg1"/>
          </a:solidFill>
          <a:ln w="38100" cmpd="dbl">
            <a:solidFill>
              <a:srgbClr val="000000"/>
            </a:solidFill>
            <a:miter lim="800000"/>
            <a:headEnd/>
            <a:tailEnd/>
          </a:ln>
        </p:spPr>
        <p:txBody>
          <a:bodyPr>
            <a:spAutoFit/>
          </a:bodyPr>
          <a:lstStyle/>
          <a:p>
            <a:pPr algn="ctr"/>
            <a:r>
              <a:rPr lang="en-US" altLang="zh-CN" sz="2800" b="1" dirty="0">
                <a:latin typeface="Calibri" pitchFamily="34" charset="0"/>
              </a:rPr>
              <a:t>Ephesians 4:1 </a:t>
            </a:r>
          </a:p>
          <a:p>
            <a:pPr algn="ctr"/>
            <a:r>
              <a:rPr lang="en-US" altLang="zh-CN" sz="2400" i="1" dirty="0">
                <a:latin typeface="Calibri" pitchFamily="34" charset="0"/>
              </a:rPr>
              <a:t>I, </a:t>
            </a:r>
            <a:r>
              <a:rPr lang="en-US" altLang="zh-CN" sz="2400" i="1" u="sng" dirty="0">
                <a:latin typeface="Calibri" pitchFamily="34" charset="0"/>
              </a:rPr>
              <a:t>therefore</a:t>
            </a:r>
            <a:r>
              <a:rPr lang="en-US" altLang="zh-CN" sz="2400" i="1" dirty="0">
                <a:latin typeface="Calibri" pitchFamily="34" charset="0"/>
              </a:rPr>
              <a:t>, the prisoner of the Lord, beseech you to </a:t>
            </a:r>
            <a:r>
              <a:rPr lang="en-US" altLang="zh-CN" sz="2400" i="1" u="sng" dirty="0">
                <a:latin typeface="Calibri" pitchFamily="34" charset="0"/>
              </a:rPr>
              <a:t>walk</a:t>
            </a:r>
            <a:r>
              <a:rPr lang="en-US" altLang="zh-CN" sz="2400" i="1" dirty="0">
                <a:latin typeface="Calibri" pitchFamily="34" charset="0"/>
              </a:rPr>
              <a:t> worthy of the calling with which you were called…</a:t>
            </a:r>
            <a:endParaRPr lang="en-US" altLang="zh-CN" sz="2400" dirty="0">
              <a:latin typeface="Calibri" pitchFamily="34" charset="0"/>
              <a:cs typeface="Aparajita"/>
            </a:endParaRPr>
          </a:p>
        </p:txBody>
      </p:sp>
      <p:sp>
        <p:nvSpPr>
          <p:cNvPr id="15362" name="TextBox 11"/>
          <p:cNvSpPr txBox="1">
            <a:spLocks noChangeArrowheads="1"/>
          </p:cNvSpPr>
          <p:nvPr/>
        </p:nvSpPr>
        <p:spPr bwMode="auto">
          <a:xfrm>
            <a:off x="1143000" y="152400"/>
            <a:ext cx="6400800" cy="519113"/>
          </a:xfrm>
          <a:prstGeom prst="rect">
            <a:avLst/>
          </a:prstGeom>
          <a:noFill/>
          <a:ln w="9525">
            <a:noFill/>
            <a:miter lim="800000"/>
            <a:headEnd/>
            <a:tailEnd/>
          </a:ln>
        </p:spPr>
        <p:txBody>
          <a:bodyPr>
            <a:spAutoFit/>
          </a:bodyPr>
          <a:lstStyle/>
          <a:p>
            <a:r>
              <a:rPr lang="en-US" altLang="zh-CN" sz="2800" b="1" i="1">
                <a:latin typeface="Calibri" pitchFamily="34" charset="0"/>
              </a:rPr>
              <a:t>Flow of Ephesians</a:t>
            </a:r>
          </a:p>
        </p:txBody>
      </p:sp>
      <p:sp>
        <p:nvSpPr>
          <p:cNvPr id="15363" name="Text Box 4"/>
          <p:cNvSpPr txBox="1">
            <a:spLocks noChangeArrowheads="1"/>
          </p:cNvSpPr>
          <p:nvPr/>
        </p:nvSpPr>
        <p:spPr bwMode="auto">
          <a:xfrm>
            <a:off x="609600" y="762000"/>
            <a:ext cx="2819400" cy="4154984"/>
          </a:xfrm>
          <a:prstGeom prst="rect">
            <a:avLst/>
          </a:prstGeom>
          <a:solidFill>
            <a:srgbClr val="66FF66"/>
          </a:solidFill>
          <a:ln w="38100" cmpd="dbl">
            <a:solidFill>
              <a:schemeClr val="tx1"/>
            </a:solidFill>
            <a:miter lim="800000"/>
            <a:headEnd/>
            <a:tailEnd/>
          </a:ln>
        </p:spPr>
        <p:txBody>
          <a:bodyPr>
            <a:spAutoFit/>
          </a:bodyPr>
          <a:lstStyle/>
          <a:p>
            <a:pPr algn="ctr"/>
            <a:r>
              <a:rPr lang="en-US" altLang="zh-CN" sz="3200" u="sng" dirty="0"/>
              <a:t>Ch 1-3</a:t>
            </a:r>
          </a:p>
          <a:p>
            <a:pPr algn="ctr"/>
            <a:r>
              <a:rPr lang="en-US" altLang="zh-CN" sz="3200" dirty="0"/>
              <a:t>Blessings</a:t>
            </a:r>
          </a:p>
          <a:p>
            <a:pPr>
              <a:buFontTx/>
              <a:buChar char="•"/>
            </a:pPr>
            <a:r>
              <a:rPr lang="en-US" altLang="zh-CN" sz="2000" dirty="0"/>
              <a:t>Chosen/predestined</a:t>
            </a:r>
          </a:p>
          <a:p>
            <a:pPr>
              <a:buFontTx/>
              <a:buChar char="•"/>
            </a:pPr>
            <a:r>
              <a:rPr lang="en-US" altLang="zh-CN" sz="2000" dirty="0"/>
              <a:t>Redeemed</a:t>
            </a:r>
          </a:p>
          <a:p>
            <a:pPr>
              <a:buFontTx/>
              <a:buChar char="•"/>
            </a:pPr>
            <a:r>
              <a:rPr lang="en-US" altLang="zh-CN" sz="2000" dirty="0"/>
              <a:t>Sealed w/H.S.</a:t>
            </a:r>
          </a:p>
          <a:p>
            <a:pPr>
              <a:buFontTx/>
              <a:buChar char="•"/>
            </a:pPr>
            <a:r>
              <a:rPr lang="en-US" altLang="zh-CN" sz="2000" dirty="0"/>
              <a:t>Made alive</a:t>
            </a:r>
          </a:p>
          <a:p>
            <a:pPr>
              <a:buFontTx/>
              <a:buChar char="•"/>
            </a:pPr>
            <a:r>
              <a:rPr lang="en-US" altLang="zh-CN" sz="2000" dirty="0"/>
              <a:t>Gift of grace</a:t>
            </a:r>
          </a:p>
          <a:p>
            <a:pPr>
              <a:buFontTx/>
              <a:buChar char="•"/>
            </a:pPr>
            <a:r>
              <a:rPr lang="en-US" altLang="zh-CN" sz="2000" dirty="0"/>
              <a:t>Salvation for Gentiles</a:t>
            </a:r>
          </a:p>
          <a:p>
            <a:pPr>
              <a:buFontTx/>
              <a:buChar char="•"/>
            </a:pPr>
            <a:r>
              <a:rPr lang="en-US" altLang="zh-CN" sz="2000" dirty="0"/>
              <a:t>Understand Mystery</a:t>
            </a:r>
          </a:p>
          <a:p>
            <a:pPr>
              <a:buFontTx/>
              <a:buChar char="•"/>
            </a:pPr>
            <a:r>
              <a:rPr lang="en-US" altLang="zh-CN" sz="2000" dirty="0"/>
              <a:t>Fellowship</a:t>
            </a:r>
          </a:p>
          <a:p>
            <a:pPr>
              <a:buFontTx/>
              <a:buChar char="•"/>
            </a:pPr>
            <a:r>
              <a:rPr lang="en-US" altLang="zh-CN" sz="2000" dirty="0"/>
              <a:t>Grounded in love</a:t>
            </a:r>
          </a:p>
          <a:p>
            <a:pPr>
              <a:buFontTx/>
              <a:buChar char="•"/>
            </a:pPr>
            <a:r>
              <a:rPr lang="en-US" altLang="zh-CN" sz="2000" dirty="0"/>
              <a:t>Power!</a:t>
            </a:r>
          </a:p>
        </p:txBody>
      </p:sp>
      <p:sp>
        <p:nvSpPr>
          <p:cNvPr id="15364" name="Rectangle 5"/>
          <p:cNvSpPr>
            <a:spLocks noChangeArrowheads="1"/>
          </p:cNvSpPr>
          <p:nvPr/>
        </p:nvSpPr>
        <p:spPr bwMode="auto">
          <a:xfrm>
            <a:off x="5562600" y="762000"/>
            <a:ext cx="2819400" cy="2308324"/>
          </a:xfrm>
          <a:prstGeom prst="rect">
            <a:avLst/>
          </a:prstGeom>
          <a:solidFill>
            <a:schemeClr val="hlink"/>
          </a:solidFill>
          <a:ln w="38100" cmpd="dbl">
            <a:solidFill>
              <a:schemeClr val="tx1"/>
            </a:solidFill>
            <a:miter lim="800000"/>
            <a:headEnd/>
            <a:tailEnd/>
          </a:ln>
        </p:spPr>
        <p:txBody>
          <a:bodyPr>
            <a:spAutoFit/>
          </a:bodyPr>
          <a:lstStyle/>
          <a:p>
            <a:pPr algn="ctr"/>
            <a:r>
              <a:rPr lang="en-US" altLang="zh-CN" sz="3200" u="sng" dirty="0"/>
              <a:t>Ch 4-6 </a:t>
            </a:r>
          </a:p>
          <a:p>
            <a:pPr algn="ctr"/>
            <a:r>
              <a:rPr lang="en-US" altLang="zh-CN" sz="3200" dirty="0"/>
              <a:t>Walk Worthy</a:t>
            </a:r>
          </a:p>
          <a:p>
            <a:pPr>
              <a:buFont typeface="Arial" panose="020B0604020202020204" pitchFamily="34" charset="0"/>
              <a:buChar char="•"/>
            </a:pPr>
            <a:r>
              <a:rPr lang="en-US" altLang="zh-CN" sz="2000" dirty="0"/>
              <a:t>Unity through humility</a:t>
            </a:r>
          </a:p>
          <a:p>
            <a:pPr>
              <a:buFont typeface="Arial" panose="020B0604020202020204" pitchFamily="34" charset="0"/>
              <a:buChar char="•"/>
            </a:pPr>
            <a:r>
              <a:rPr lang="en-US" altLang="zh-CN" sz="2000" dirty="0"/>
              <a:t>Equipped</a:t>
            </a:r>
          </a:p>
          <a:p>
            <a:pPr>
              <a:buFont typeface="Arial" panose="020B0604020202020204" pitchFamily="34" charset="0"/>
              <a:buChar char="•"/>
            </a:pPr>
            <a:r>
              <a:rPr lang="en-US" altLang="zh-CN" sz="2000" dirty="0"/>
              <a:t>Learn Christ</a:t>
            </a:r>
          </a:p>
          <a:p>
            <a:pPr>
              <a:buFont typeface="Arial" panose="020B0604020202020204" pitchFamily="34" charset="0"/>
              <a:buChar char="•"/>
            </a:pPr>
            <a:r>
              <a:rPr lang="en-US" altLang="zh-CN" sz="2000" dirty="0"/>
              <a:t>Put off-Put on</a:t>
            </a:r>
          </a:p>
        </p:txBody>
      </p:sp>
      <p:sp>
        <p:nvSpPr>
          <p:cNvPr id="15365" name="AutoShape 6"/>
          <p:cNvSpPr>
            <a:spLocks noChangeArrowheads="1"/>
          </p:cNvSpPr>
          <p:nvPr/>
        </p:nvSpPr>
        <p:spPr bwMode="auto">
          <a:xfrm>
            <a:off x="3733800" y="1600200"/>
            <a:ext cx="1447800" cy="609600"/>
          </a:xfrm>
          <a:prstGeom prst="rightArrow">
            <a:avLst>
              <a:gd name="adj1" fmla="val 50000"/>
              <a:gd name="adj2" fmla="val 59375"/>
            </a:avLst>
          </a:prstGeom>
          <a:solidFill>
            <a:srgbClr val="C0C0C0"/>
          </a:solidFill>
          <a:ln w="9525">
            <a:solidFill>
              <a:schemeClr val="tx1"/>
            </a:solidFill>
            <a:miter lim="800000"/>
            <a:headEnd/>
            <a:tailEnd/>
          </a:ln>
        </p:spPr>
        <p:txBody>
          <a:bodyPr wrap="none" anchor="ctr"/>
          <a:lstStyle/>
          <a:p>
            <a:r>
              <a:rPr lang="en-US" altLang="zh-CN" dirty="0"/>
              <a:t>Therefore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10"/>
          <p:cNvSpPr txBox="1">
            <a:spLocks noChangeArrowheads="1"/>
          </p:cNvSpPr>
          <p:nvPr/>
        </p:nvSpPr>
        <p:spPr bwMode="auto">
          <a:xfrm>
            <a:off x="609600" y="1069975"/>
            <a:ext cx="8001000" cy="5509200"/>
          </a:xfrm>
          <a:prstGeom prst="rect">
            <a:avLst/>
          </a:prstGeom>
          <a:noFill/>
          <a:ln w="9525">
            <a:noFill/>
            <a:miter lim="800000"/>
            <a:headEnd/>
            <a:tailEnd/>
          </a:ln>
        </p:spPr>
        <p:txBody>
          <a:bodyPr>
            <a:spAutoFit/>
          </a:bodyPr>
          <a:lstStyle/>
          <a:p>
            <a:pPr marL="342900" indent="-342900"/>
            <a:r>
              <a:rPr lang="en-US" altLang="zh-CN" sz="2200" b="1" dirty="0"/>
              <a:t>Ephesians 4:17</a:t>
            </a:r>
            <a:r>
              <a:rPr lang="en-US" altLang="zh-CN" sz="2200" dirty="0"/>
              <a:t> This I say, therefore, and testify in the Lord, that you should no longer walk as the rest of the Gentiles walk, in the futility of their mind,  18having their understanding darkened, being alienated from the life of God, because of the ignorance that is in them, because of the blindness of their heart;  19who, being past feeling, have given themselves over to lewdness, to work all uncleanness with greediness. 20But you have not so learned Christ,…</a:t>
            </a:r>
          </a:p>
          <a:p>
            <a:pPr marL="800100" lvl="1" indent="-342900">
              <a:buFontTx/>
              <a:buAutoNum type="arabicPeriod"/>
            </a:pPr>
            <a:r>
              <a:rPr lang="en-US" altLang="zh-CN" sz="2200" i="1" dirty="0">
                <a:solidFill>
                  <a:srgbClr val="003399"/>
                </a:solidFill>
                <a:latin typeface="Calibri" pitchFamily="34" charset="0"/>
              </a:rPr>
              <a:t>Futility of mind; moral depravity, intellectually unproductive, rational distorted</a:t>
            </a:r>
          </a:p>
          <a:p>
            <a:pPr marL="800100" lvl="1" indent="-342900">
              <a:buFontTx/>
              <a:buAutoNum type="arabicPeriod"/>
            </a:pPr>
            <a:r>
              <a:rPr lang="en-US" altLang="zh-CN" sz="2200" i="1" dirty="0">
                <a:solidFill>
                  <a:srgbClr val="003399"/>
                </a:solidFill>
                <a:latin typeface="Calibri" pitchFamily="34" charset="0"/>
              </a:rPr>
              <a:t>Alienated from God; spiritually separated </a:t>
            </a:r>
            <a:r>
              <a:rPr lang="en-US" altLang="zh-CN" sz="2200" i="1" dirty="0">
                <a:solidFill>
                  <a:srgbClr val="003399"/>
                </a:solidFill>
                <a:latin typeface="Calibri" pitchFamily="34" charset="0"/>
                <a:sym typeface="Wingdings" pitchFamily="2" charset="2"/>
              </a:rPr>
              <a:t> ignorant of truth; blind hearts</a:t>
            </a:r>
          </a:p>
          <a:p>
            <a:pPr marL="800100" lvl="1" indent="-342900">
              <a:buFontTx/>
              <a:buAutoNum type="arabicPeriod"/>
            </a:pPr>
            <a:r>
              <a:rPr lang="en-US" altLang="zh-CN" sz="2200" i="1" dirty="0">
                <a:solidFill>
                  <a:srgbClr val="003399"/>
                </a:solidFill>
                <a:latin typeface="Calibri" pitchFamily="34" charset="0"/>
                <a:sym typeface="Wingdings" pitchFamily="2" charset="2"/>
              </a:rPr>
              <a:t>Past feeling; morally insensitive, apathetic toward sin</a:t>
            </a:r>
          </a:p>
          <a:p>
            <a:pPr marL="800100" lvl="1" indent="-342900">
              <a:buFontTx/>
              <a:buAutoNum type="arabicPeriod"/>
            </a:pPr>
            <a:r>
              <a:rPr lang="en-US" altLang="zh-CN" sz="2200" i="1" dirty="0">
                <a:solidFill>
                  <a:srgbClr val="003399"/>
                </a:solidFill>
                <a:latin typeface="Calibri" pitchFamily="34" charset="0"/>
                <a:sym typeface="Wingdings" pitchFamily="2" charset="2"/>
              </a:rPr>
              <a:t>Lewdness/uncleanness; behaviorally depraved</a:t>
            </a:r>
          </a:p>
          <a:p>
            <a:pPr marL="342900" indent="-342900"/>
            <a:r>
              <a:rPr lang="en-US" altLang="zh-CN" sz="2200" b="1" dirty="0"/>
              <a:t>1 Thessalonians 4:5 </a:t>
            </a:r>
            <a:r>
              <a:rPr lang="en-US" altLang="zh-CN" sz="2200" dirty="0"/>
              <a:t>not in passion of lust, like the Gentiles who do not know God;</a:t>
            </a:r>
          </a:p>
        </p:txBody>
      </p:sp>
      <p:sp>
        <p:nvSpPr>
          <p:cNvPr id="24578"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i="1" dirty="0">
                <a:latin typeface="Calibri" pitchFamily="34" charset="0"/>
              </a:rPr>
              <a:t>This is How Gentiles Walk: </a:t>
            </a:r>
            <a:r>
              <a:rPr lang="en-US" altLang="zh-CN" sz="2400" i="1" dirty="0">
                <a:latin typeface="Calibri" pitchFamily="34" charset="0"/>
              </a:rPr>
              <a:t>From Part 4</a:t>
            </a:r>
            <a:endParaRPr lang="en-US" altLang="zh-CN" sz="2800" i="1" dirty="0">
              <a:latin typeface="Calibri" pitchFamily="34" charset="0"/>
            </a:endParaRPr>
          </a:p>
        </p:txBody>
      </p:sp>
    </p:spTree>
    <p:extLst>
      <p:ext uri="{BB962C8B-B14F-4D97-AF65-F5344CB8AC3E}">
        <p14:creationId xmlns:p14="http://schemas.microsoft.com/office/powerpoint/2010/main" val="2957808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Box 10"/>
          <p:cNvSpPr txBox="1">
            <a:spLocks noChangeArrowheads="1"/>
          </p:cNvSpPr>
          <p:nvPr/>
        </p:nvSpPr>
        <p:spPr bwMode="auto">
          <a:xfrm>
            <a:off x="609600" y="1069975"/>
            <a:ext cx="8001000" cy="4832092"/>
          </a:xfrm>
          <a:prstGeom prst="rect">
            <a:avLst/>
          </a:prstGeom>
          <a:noFill/>
          <a:ln w="9525">
            <a:noFill/>
            <a:miter lim="800000"/>
            <a:headEnd/>
            <a:tailEnd/>
          </a:ln>
        </p:spPr>
        <p:txBody>
          <a:bodyPr>
            <a:spAutoFit/>
          </a:bodyPr>
          <a:lstStyle/>
          <a:p>
            <a:r>
              <a:rPr lang="en-US" sz="2200" b="1" dirty="0">
                <a:latin typeface="+mn-lt"/>
              </a:rPr>
              <a:t>Ephesians 4:20</a:t>
            </a:r>
            <a:r>
              <a:rPr lang="en-US" sz="2200" dirty="0">
                <a:latin typeface="+mn-lt"/>
              </a:rPr>
              <a:t>  But you have not so learned Christ,  21  if indeed you have heard Him and have been taught by Him, as the truth is in Jesus: </a:t>
            </a:r>
            <a:r>
              <a:rPr lang="en-US" sz="2200" dirty="0">
                <a:solidFill>
                  <a:schemeClr val="bg1">
                    <a:lumMod val="75000"/>
                  </a:schemeClr>
                </a:solidFill>
                <a:latin typeface="+mn-lt"/>
              </a:rPr>
              <a:t> </a:t>
            </a:r>
          </a:p>
          <a:p>
            <a:pPr marL="342900" indent="-342900">
              <a:buFont typeface="Arial" panose="020B0604020202020204" pitchFamily="34" charset="0"/>
              <a:buChar char="•"/>
            </a:pPr>
            <a:r>
              <a:rPr lang="en-US" sz="2200" dirty="0">
                <a:solidFill>
                  <a:srgbClr val="003399"/>
                </a:solidFill>
                <a:latin typeface="+mn-lt"/>
              </a:rPr>
              <a:t>Vs 21 the truth is in Jesus – he is the ultimate authority</a:t>
            </a:r>
          </a:p>
          <a:p>
            <a:pPr marL="342900" indent="-342900">
              <a:buFontTx/>
              <a:buChar char="•"/>
            </a:pPr>
            <a:r>
              <a:rPr lang="en-US" sz="2200" dirty="0">
                <a:solidFill>
                  <a:srgbClr val="003399"/>
                </a:solidFill>
                <a:latin typeface="+mn-lt"/>
              </a:rPr>
              <a:t>Vs 20 “Learned Christ” – the “Christian” Master</a:t>
            </a:r>
          </a:p>
          <a:p>
            <a:pPr marL="342900" indent="-342900">
              <a:buFontTx/>
              <a:buChar char="•"/>
            </a:pPr>
            <a:r>
              <a:rPr lang="en-US" sz="2200" dirty="0">
                <a:solidFill>
                  <a:srgbClr val="003399"/>
                </a:solidFill>
                <a:latin typeface="+mn-lt"/>
                <a:cs typeface="Calibri" panose="020F0502020204030204" pitchFamily="34" charset="0"/>
              </a:rPr>
              <a:t>If…heard Him and taught by Him</a:t>
            </a:r>
            <a:endParaRPr lang="en-US" sz="2200" dirty="0">
              <a:solidFill>
                <a:srgbClr val="003399"/>
              </a:solidFill>
              <a:latin typeface="+mn-lt"/>
            </a:endParaRPr>
          </a:p>
          <a:p>
            <a:endParaRPr lang="en-US" sz="2200" b="1" dirty="0">
              <a:latin typeface="+mn-lt"/>
            </a:endParaRPr>
          </a:p>
          <a:p>
            <a:r>
              <a:rPr lang="en-US" sz="2200" b="1" dirty="0">
                <a:latin typeface="+mn-lt"/>
              </a:rPr>
              <a:t>John 10:27</a:t>
            </a:r>
            <a:r>
              <a:rPr lang="en-US" sz="2200" dirty="0">
                <a:latin typeface="+mn-lt"/>
              </a:rPr>
              <a:t>  My sheep hear My voice, and I know them, and they follow Me.</a:t>
            </a:r>
          </a:p>
          <a:p>
            <a:endParaRPr lang="en-US" sz="2200" b="1" dirty="0">
              <a:latin typeface="+mn-lt"/>
            </a:endParaRPr>
          </a:p>
          <a:p>
            <a:r>
              <a:rPr lang="en-US" sz="2200" b="1" dirty="0">
                <a:latin typeface="+mn-lt"/>
              </a:rPr>
              <a:t>Luke 6:40</a:t>
            </a:r>
            <a:r>
              <a:rPr lang="en-US" sz="2200" dirty="0">
                <a:latin typeface="+mn-lt"/>
              </a:rPr>
              <a:t>  A disciple is not above his teacher, but everyone who is perfectly trained will be like his teacher.</a:t>
            </a:r>
          </a:p>
          <a:p>
            <a:endParaRPr lang="en-US" sz="2200" dirty="0">
              <a:latin typeface="+mn-lt"/>
            </a:endParaRPr>
          </a:p>
          <a:p>
            <a:pPr marL="342900" indent="-342900">
              <a:buFontTx/>
              <a:buChar char="•"/>
            </a:pPr>
            <a:endParaRPr lang="en-US" sz="2200" dirty="0">
              <a:solidFill>
                <a:srgbClr val="003399"/>
              </a:solidFill>
              <a:latin typeface="+mn-lt"/>
            </a:endParaRPr>
          </a:p>
        </p:txBody>
      </p:sp>
      <p:sp>
        <p:nvSpPr>
          <p:cNvPr id="30722"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dirty="0">
                <a:latin typeface="Calibri" pitchFamily="34" charset="0"/>
              </a:rPr>
              <a:t>But you have not so Learned Christ</a:t>
            </a:r>
          </a:p>
        </p:txBody>
      </p:sp>
    </p:spTree>
    <p:extLst>
      <p:ext uri="{BB962C8B-B14F-4D97-AF65-F5344CB8AC3E}">
        <p14:creationId xmlns:p14="http://schemas.microsoft.com/office/powerpoint/2010/main" val="3542900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Box 10"/>
          <p:cNvSpPr txBox="1">
            <a:spLocks noChangeArrowheads="1"/>
          </p:cNvSpPr>
          <p:nvPr/>
        </p:nvSpPr>
        <p:spPr bwMode="auto">
          <a:xfrm>
            <a:off x="609600" y="1069975"/>
            <a:ext cx="8001000" cy="5170646"/>
          </a:xfrm>
          <a:prstGeom prst="rect">
            <a:avLst/>
          </a:prstGeom>
          <a:noFill/>
          <a:ln w="9525">
            <a:noFill/>
            <a:miter lim="800000"/>
            <a:headEnd/>
            <a:tailEnd/>
          </a:ln>
        </p:spPr>
        <p:txBody>
          <a:bodyPr>
            <a:spAutoFit/>
          </a:bodyPr>
          <a:lstStyle/>
          <a:p>
            <a:r>
              <a:rPr lang="en-US" sz="2200" b="1" dirty="0">
                <a:latin typeface="Calibri" panose="020F0502020204030204" pitchFamily="34" charset="0"/>
                <a:cs typeface="Calibri" panose="020F0502020204030204" pitchFamily="34" charset="0"/>
              </a:rPr>
              <a:t>John 6:44</a:t>
            </a:r>
            <a:r>
              <a:rPr lang="en-US" sz="2200" dirty="0">
                <a:latin typeface="Calibri" panose="020F0502020204030204" pitchFamily="34" charset="0"/>
                <a:cs typeface="Calibri" panose="020F0502020204030204" pitchFamily="34" charset="0"/>
              </a:rPr>
              <a:t>  No one can come to Me unless the Father who sent Me draws him; and I will raise him up at the last day.  45  It is written in the prophets, 'AND THEY SHALL ALL BE TAUGHT BY GOD.' Therefore everyone who has heard and learned from the Father comes to Me.</a:t>
            </a:r>
          </a:p>
          <a:p>
            <a:pPr marL="342900" indent="-342900">
              <a:buFontTx/>
              <a:buChar char="•"/>
            </a:pPr>
            <a:r>
              <a:rPr lang="en-US" sz="2200" dirty="0">
                <a:solidFill>
                  <a:srgbClr val="003399"/>
                </a:solidFill>
                <a:latin typeface="Calibri" panose="020F0502020204030204" pitchFamily="34" charset="0"/>
                <a:cs typeface="Calibri" panose="020F0502020204030204" pitchFamily="34" charset="0"/>
              </a:rPr>
              <a:t>“Taught by God” Taken from Isa 54:13</a:t>
            </a:r>
          </a:p>
          <a:p>
            <a:pPr marL="342900" indent="-342900">
              <a:buFontTx/>
              <a:buChar char="•"/>
            </a:pPr>
            <a:r>
              <a:rPr lang="en-US" sz="2200" dirty="0">
                <a:solidFill>
                  <a:srgbClr val="003399"/>
                </a:solidFill>
                <a:latin typeface="Calibri" panose="020F0502020204030204" pitchFamily="34" charset="0"/>
                <a:cs typeface="Calibri" panose="020F0502020204030204" pitchFamily="34" charset="0"/>
              </a:rPr>
              <a:t>This is promised in the new covenant (</a:t>
            </a:r>
            <a:r>
              <a:rPr lang="en-US" sz="2200" dirty="0" err="1">
                <a:solidFill>
                  <a:srgbClr val="003399"/>
                </a:solidFill>
                <a:latin typeface="Calibri" panose="020F0502020204030204" pitchFamily="34" charset="0"/>
                <a:cs typeface="Calibri" panose="020F0502020204030204" pitchFamily="34" charset="0"/>
              </a:rPr>
              <a:t>Jer</a:t>
            </a:r>
            <a:r>
              <a:rPr lang="en-US" sz="2200" dirty="0">
                <a:solidFill>
                  <a:srgbClr val="003399"/>
                </a:solidFill>
                <a:latin typeface="Calibri" panose="020F0502020204030204" pitchFamily="34" charset="0"/>
                <a:cs typeface="Calibri" panose="020F0502020204030204" pitchFamily="34" charset="0"/>
              </a:rPr>
              <a:t> 31:33-34)</a:t>
            </a:r>
          </a:p>
          <a:p>
            <a:pPr marL="342900" indent="-342900">
              <a:buFontTx/>
              <a:buChar char="•"/>
            </a:pPr>
            <a:r>
              <a:rPr lang="en-US" sz="2200" dirty="0">
                <a:solidFill>
                  <a:srgbClr val="003399"/>
                </a:solidFill>
                <a:latin typeface="Calibri" panose="020F0502020204030204" pitchFamily="34" charset="0"/>
                <a:cs typeface="Calibri" panose="020F0502020204030204" pitchFamily="34" charset="0"/>
              </a:rPr>
              <a:t>Heard and learned from the Father</a:t>
            </a:r>
          </a:p>
          <a:p>
            <a:pPr marL="342900" indent="-342900">
              <a:buFontTx/>
              <a:buChar char="•"/>
            </a:pPr>
            <a:r>
              <a:rPr lang="en-US" sz="2200" dirty="0">
                <a:solidFill>
                  <a:srgbClr val="003399"/>
                </a:solidFill>
                <a:latin typeface="Calibri" panose="020F0502020204030204" pitchFamily="34" charset="0"/>
                <a:cs typeface="Calibri" panose="020F0502020204030204" pitchFamily="34" charset="0"/>
              </a:rPr>
              <a:t>Jesus speaks only what the Father gives him (John 5:30, 8:28)</a:t>
            </a:r>
          </a:p>
          <a:p>
            <a:pPr marL="342900" indent="-342900">
              <a:buFontTx/>
              <a:buChar char="•"/>
            </a:pPr>
            <a:r>
              <a:rPr lang="en-US" sz="2200" dirty="0">
                <a:solidFill>
                  <a:srgbClr val="003399"/>
                </a:solidFill>
                <a:latin typeface="Calibri" panose="020F0502020204030204" pitchFamily="34" charset="0"/>
                <a:cs typeface="Calibri" panose="020F0502020204030204" pitchFamily="34" charset="0"/>
              </a:rPr>
              <a:t>Do we HEAR and LEARN Christ?</a:t>
            </a:r>
          </a:p>
          <a:p>
            <a:endParaRPr lang="en-US" sz="2200" dirty="0">
              <a:latin typeface="Calibri" panose="020F0502020204030204" pitchFamily="34" charset="0"/>
              <a:cs typeface="Calibri" panose="020F0502020204030204" pitchFamily="34" charset="0"/>
            </a:endParaRPr>
          </a:p>
          <a:p>
            <a:r>
              <a:rPr lang="en-US" sz="2200" b="1" dirty="0">
                <a:latin typeface="Calibri" panose="020F0502020204030204" pitchFamily="34" charset="0"/>
                <a:cs typeface="Calibri" panose="020F0502020204030204" pitchFamily="34" charset="0"/>
              </a:rPr>
              <a:t>Phil 4:9</a:t>
            </a:r>
            <a:r>
              <a:rPr lang="en-US" sz="2200" dirty="0">
                <a:latin typeface="Calibri" panose="020F0502020204030204" pitchFamily="34" charset="0"/>
                <a:cs typeface="Calibri" panose="020F0502020204030204" pitchFamily="34" charset="0"/>
              </a:rPr>
              <a:t>  The things which you learned and received and heard and saw in me, these do, and the God of peace will be with you.</a:t>
            </a:r>
          </a:p>
          <a:p>
            <a:pPr marL="342900" indent="-342900">
              <a:buFont typeface="Arial" panose="020B0604020202020204" pitchFamily="34" charset="0"/>
              <a:buChar char="•"/>
            </a:pPr>
            <a:r>
              <a:rPr lang="en-US" sz="2200" dirty="0">
                <a:solidFill>
                  <a:srgbClr val="003399"/>
                </a:solidFill>
                <a:latin typeface="Calibri" panose="020F0502020204030204" pitchFamily="34" charset="0"/>
                <a:cs typeface="Calibri" panose="020F0502020204030204" pitchFamily="34" charset="0"/>
              </a:rPr>
              <a:t>Learned from the apostle’s writings</a:t>
            </a:r>
          </a:p>
          <a:p>
            <a:endParaRPr lang="en-US" sz="2200" dirty="0">
              <a:latin typeface="Calibri" panose="020F0502020204030204" pitchFamily="34" charset="0"/>
              <a:cs typeface="Calibri" panose="020F0502020204030204" pitchFamily="34" charset="0"/>
            </a:endParaRPr>
          </a:p>
          <a:p>
            <a:pPr marL="342900" indent="-342900">
              <a:buFontTx/>
              <a:buChar char="•"/>
            </a:pPr>
            <a:endParaRPr lang="en-US" sz="2200" dirty="0">
              <a:solidFill>
                <a:srgbClr val="003399"/>
              </a:solidFill>
              <a:latin typeface="Calibri" panose="020F0502020204030204" pitchFamily="34" charset="0"/>
              <a:cs typeface="Calibri" panose="020F0502020204030204" pitchFamily="34" charset="0"/>
            </a:endParaRPr>
          </a:p>
        </p:txBody>
      </p:sp>
      <p:sp>
        <p:nvSpPr>
          <p:cNvPr id="30722"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dirty="0">
                <a:latin typeface="Calibri" pitchFamily="34" charset="0"/>
              </a:rPr>
              <a:t>Learning Christ</a:t>
            </a:r>
          </a:p>
        </p:txBody>
      </p:sp>
    </p:spTree>
    <p:extLst>
      <p:ext uri="{BB962C8B-B14F-4D97-AF65-F5344CB8AC3E}">
        <p14:creationId xmlns:p14="http://schemas.microsoft.com/office/powerpoint/2010/main" val="3143331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0"/>
          <p:cNvSpPr txBox="1">
            <a:spLocks noChangeArrowheads="1"/>
          </p:cNvSpPr>
          <p:nvPr/>
        </p:nvSpPr>
        <p:spPr bwMode="auto">
          <a:xfrm>
            <a:off x="609600" y="1069975"/>
            <a:ext cx="8001000" cy="4154984"/>
          </a:xfrm>
          <a:prstGeom prst="rect">
            <a:avLst/>
          </a:prstGeom>
          <a:noFill/>
          <a:ln w="9525">
            <a:noFill/>
            <a:miter lim="800000"/>
            <a:headEnd/>
            <a:tailEnd/>
          </a:ln>
        </p:spPr>
        <p:txBody>
          <a:bodyPr>
            <a:spAutoFit/>
          </a:bodyPr>
          <a:lstStyle/>
          <a:p>
            <a:r>
              <a:rPr lang="en-US" sz="2200" b="1" dirty="0">
                <a:latin typeface="Calibri" panose="020F0502020204030204" pitchFamily="34" charset="0"/>
                <a:cs typeface="Calibri" panose="020F0502020204030204" pitchFamily="34" charset="0"/>
              </a:rPr>
              <a:t>1 </a:t>
            </a:r>
            <a:r>
              <a:rPr lang="en-US" sz="2200" b="1" dirty="0" err="1">
                <a:latin typeface="Calibri" panose="020F0502020204030204" pitchFamily="34" charset="0"/>
                <a:cs typeface="Calibri" panose="020F0502020204030204" pitchFamily="34" charset="0"/>
              </a:rPr>
              <a:t>Thess</a:t>
            </a:r>
            <a:r>
              <a:rPr lang="en-US" sz="2200" b="1" dirty="0">
                <a:latin typeface="Calibri" panose="020F0502020204030204" pitchFamily="34" charset="0"/>
                <a:cs typeface="Calibri" panose="020F0502020204030204" pitchFamily="34" charset="0"/>
              </a:rPr>
              <a:t> 4:8</a:t>
            </a:r>
            <a:r>
              <a:rPr lang="en-US" sz="2200" dirty="0">
                <a:latin typeface="Calibri" panose="020F0502020204030204" pitchFamily="34" charset="0"/>
                <a:cs typeface="Calibri" panose="020F0502020204030204" pitchFamily="34" charset="0"/>
              </a:rPr>
              <a:t> Therefore he who rejects this does not reject man, but God, who has also given us His Holy Spirit.  9  But concerning brotherly love you have no need that I should write to you, for </a:t>
            </a:r>
            <a:r>
              <a:rPr lang="en-US" sz="2200" u="sng" dirty="0">
                <a:latin typeface="Calibri" panose="020F0502020204030204" pitchFamily="34" charset="0"/>
                <a:cs typeface="Calibri" panose="020F0502020204030204" pitchFamily="34" charset="0"/>
              </a:rPr>
              <a:t>you yourselves are taught by God </a:t>
            </a:r>
            <a:r>
              <a:rPr lang="en-US" sz="2200" dirty="0">
                <a:latin typeface="Calibri" panose="020F0502020204030204" pitchFamily="34" charset="0"/>
                <a:cs typeface="Calibri" panose="020F0502020204030204" pitchFamily="34" charset="0"/>
              </a:rPr>
              <a:t>to love one another;</a:t>
            </a:r>
          </a:p>
          <a:p>
            <a:pPr marL="342900" indent="-342900">
              <a:buFont typeface="Arial" panose="020B0604020202020204" pitchFamily="34" charset="0"/>
              <a:buChar char="•"/>
            </a:pPr>
            <a:r>
              <a:rPr lang="en-US" sz="2200" dirty="0">
                <a:solidFill>
                  <a:srgbClr val="003399"/>
                </a:solidFill>
                <a:latin typeface="Calibri" panose="020F0502020204030204" pitchFamily="34" charset="0"/>
                <a:cs typeface="Calibri" panose="020F0502020204030204" pitchFamily="34" charset="0"/>
              </a:rPr>
              <a:t>Holy Spirit has active teaching ministry</a:t>
            </a:r>
          </a:p>
          <a:p>
            <a:pPr marL="342900" indent="-342900">
              <a:buFont typeface="Arial" panose="020B0604020202020204" pitchFamily="34" charset="0"/>
              <a:buChar char="•"/>
            </a:pPr>
            <a:endParaRPr lang="en-US" sz="2200" dirty="0">
              <a:solidFill>
                <a:srgbClr val="003399"/>
              </a:solidFill>
              <a:latin typeface="Calibri" panose="020F0502020204030204" pitchFamily="34" charset="0"/>
              <a:cs typeface="Calibri" panose="020F0502020204030204" pitchFamily="34" charset="0"/>
            </a:endParaRPr>
          </a:p>
          <a:p>
            <a:r>
              <a:rPr lang="en-US" sz="2200" b="1" dirty="0">
                <a:latin typeface="Calibri" panose="020F0502020204030204" pitchFamily="34" charset="0"/>
                <a:cs typeface="Calibri" panose="020F0502020204030204" pitchFamily="34" charset="0"/>
              </a:rPr>
              <a:t>1 John 2:27</a:t>
            </a:r>
            <a:r>
              <a:rPr lang="en-US" sz="2200" dirty="0">
                <a:latin typeface="Calibri" panose="020F0502020204030204" pitchFamily="34" charset="0"/>
                <a:cs typeface="Calibri" panose="020F0502020204030204" pitchFamily="34" charset="0"/>
              </a:rPr>
              <a:t>  But the anointing which you have received from Him abides in you, and you do not need that anyone teach you; </a:t>
            </a:r>
            <a:r>
              <a:rPr lang="en-US" sz="2200" u="sng" dirty="0">
                <a:latin typeface="Calibri" panose="020F0502020204030204" pitchFamily="34" charset="0"/>
                <a:cs typeface="Calibri" panose="020F0502020204030204" pitchFamily="34" charset="0"/>
              </a:rPr>
              <a:t>but as the same anointing teaches you concerning all things</a:t>
            </a:r>
            <a:r>
              <a:rPr lang="en-US" sz="2200" dirty="0">
                <a:latin typeface="Calibri" panose="020F0502020204030204" pitchFamily="34" charset="0"/>
                <a:cs typeface="Calibri" panose="020F0502020204030204" pitchFamily="34" charset="0"/>
              </a:rPr>
              <a:t>, and is true, and is not a lie, and just as it has taught you, you will abide in Him.</a:t>
            </a:r>
          </a:p>
          <a:p>
            <a:pPr marL="342900" indent="-342900">
              <a:buFont typeface="Arial" panose="020B0604020202020204" pitchFamily="34" charset="0"/>
              <a:buChar char="•"/>
            </a:pPr>
            <a:r>
              <a:rPr lang="en-US" sz="2200" dirty="0">
                <a:solidFill>
                  <a:srgbClr val="003399"/>
                </a:solidFill>
                <a:latin typeface="Calibri" panose="020F0502020204030204" pitchFamily="34" charset="0"/>
                <a:cs typeface="Calibri" panose="020F0502020204030204" pitchFamily="34" charset="0"/>
              </a:rPr>
              <a:t>Anointing refers to the anointing of Holy Spirit</a:t>
            </a:r>
          </a:p>
          <a:p>
            <a:pPr marL="342900" indent="-342900">
              <a:buFont typeface="Arial" panose="020B0604020202020204" pitchFamily="34" charset="0"/>
              <a:buChar char="•"/>
            </a:pPr>
            <a:endParaRPr lang="en-US" sz="2200" dirty="0">
              <a:solidFill>
                <a:srgbClr val="003399"/>
              </a:solidFill>
              <a:latin typeface="Calibri" panose="020F0502020204030204" pitchFamily="34" charset="0"/>
              <a:cs typeface="Calibri" panose="020F0502020204030204" pitchFamily="34" charset="0"/>
            </a:endParaRPr>
          </a:p>
        </p:txBody>
      </p:sp>
      <p:sp>
        <p:nvSpPr>
          <p:cNvPr id="16386" name="TextBox 11"/>
          <p:cNvSpPr txBox="1">
            <a:spLocks noChangeArrowheads="1"/>
          </p:cNvSpPr>
          <p:nvPr/>
        </p:nvSpPr>
        <p:spPr bwMode="auto">
          <a:xfrm>
            <a:off x="1143000" y="381000"/>
            <a:ext cx="6400800" cy="523220"/>
          </a:xfrm>
          <a:prstGeom prst="rect">
            <a:avLst/>
          </a:prstGeom>
          <a:noFill/>
          <a:ln w="9525">
            <a:noFill/>
            <a:miter lim="800000"/>
            <a:headEnd/>
            <a:tailEnd/>
          </a:ln>
        </p:spPr>
        <p:txBody>
          <a:bodyPr>
            <a:spAutoFit/>
          </a:bodyPr>
          <a:lstStyle/>
          <a:p>
            <a:r>
              <a:rPr lang="en-US" sz="2800" b="1" dirty="0">
                <a:latin typeface="+mj-lt"/>
              </a:rPr>
              <a:t>Jesus Teaches via Holy Spirit</a:t>
            </a:r>
          </a:p>
        </p:txBody>
      </p:sp>
    </p:spTree>
    <p:extLst>
      <p:ext uri="{BB962C8B-B14F-4D97-AF65-F5344CB8AC3E}">
        <p14:creationId xmlns:p14="http://schemas.microsoft.com/office/powerpoint/2010/main" val="3776772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Box 10"/>
          <p:cNvSpPr txBox="1">
            <a:spLocks noChangeArrowheads="1"/>
          </p:cNvSpPr>
          <p:nvPr/>
        </p:nvSpPr>
        <p:spPr bwMode="auto">
          <a:xfrm>
            <a:off x="609600" y="1069975"/>
            <a:ext cx="8001000" cy="5509200"/>
          </a:xfrm>
          <a:prstGeom prst="rect">
            <a:avLst/>
          </a:prstGeom>
          <a:noFill/>
          <a:ln w="9525">
            <a:noFill/>
            <a:miter lim="800000"/>
            <a:headEnd/>
            <a:tailEnd/>
          </a:ln>
        </p:spPr>
        <p:txBody>
          <a:bodyPr>
            <a:spAutoFit/>
          </a:bodyPr>
          <a:lstStyle/>
          <a:p>
            <a:r>
              <a:rPr lang="en-US" sz="2200" b="1" dirty="0">
                <a:latin typeface="+mn-lt"/>
              </a:rPr>
              <a:t>Matt 11:28</a:t>
            </a:r>
            <a:r>
              <a:rPr lang="en-US" sz="2200" dirty="0">
                <a:latin typeface="+mn-lt"/>
              </a:rPr>
              <a:t>  Come to Me, all you who labor and are heavy laden, and I will give you rest.  29  </a:t>
            </a:r>
            <a:r>
              <a:rPr lang="en-US" sz="2200" u="sng" dirty="0">
                <a:latin typeface="+mn-lt"/>
              </a:rPr>
              <a:t>Take My yoke upon you and learn from Me</a:t>
            </a:r>
            <a:r>
              <a:rPr lang="en-US" sz="2200" dirty="0">
                <a:latin typeface="+mn-lt"/>
              </a:rPr>
              <a:t>, for I am gentle and lowly in heart, and you will find rest for your souls.  30  For My yoke is easy and My burden is light."</a:t>
            </a:r>
          </a:p>
          <a:p>
            <a:pPr marL="342900" indent="-342900">
              <a:buFontTx/>
              <a:buChar char="•"/>
            </a:pPr>
            <a:r>
              <a:rPr lang="en-US" sz="2200" dirty="0">
                <a:solidFill>
                  <a:srgbClr val="003399"/>
                </a:solidFill>
                <a:latin typeface="+mn-lt"/>
              </a:rPr>
              <a:t>Take His yoke and learn from him</a:t>
            </a:r>
          </a:p>
          <a:p>
            <a:pPr marL="342900" indent="-342900">
              <a:buFontTx/>
              <a:buChar char="•"/>
            </a:pPr>
            <a:r>
              <a:rPr lang="en-US" sz="2200" dirty="0">
                <a:solidFill>
                  <a:srgbClr val="003399"/>
                </a:solidFill>
                <a:latin typeface="+mn-lt"/>
              </a:rPr>
              <a:t>Implied-trade the heavy yoke for Christ’s yoke</a:t>
            </a:r>
          </a:p>
          <a:p>
            <a:pPr marL="342900" indent="-342900">
              <a:buFontTx/>
              <a:buChar char="•"/>
            </a:pPr>
            <a:endParaRPr lang="en-US" sz="2200" dirty="0">
              <a:latin typeface="+mn-lt"/>
            </a:endParaRPr>
          </a:p>
          <a:p>
            <a:r>
              <a:rPr lang="en-US" sz="2200" b="1" dirty="0">
                <a:latin typeface="+mn-lt"/>
              </a:rPr>
              <a:t>Matt 23:4 </a:t>
            </a:r>
            <a:r>
              <a:rPr lang="en-US" sz="2200" dirty="0">
                <a:latin typeface="+mn-lt"/>
              </a:rPr>
              <a:t> For they bind heavy burdens, hard to bear, and lay them on men's shoulders; but they themselves will not move them with one of their fingers.</a:t>
            </a:r>
            <a:endParaRPr lang="en-US" sz="2200" b="1" dirty="0">
              <a:latin typeface="+mn-lt"/>
            </a:endParaRPr>
          </a:p>
          <a:p>
            <a:endParaRPr lang="en-US" sz="2200" b="1" dirty="0">
              <a:latin typeface="+mn-lt"/>
            </a:endParaRPr>
          </a:p>
          <a:p>
            <a:r>
              <a:rPr lang="en-US" sz="2200" b="1" dirty="0">
                <a:latin typeface="+mn-lt"/>
              </a:rPr>
              <a:t>1 John 5:3 </a:t>
            </a:r>
            <a:r>
              <a:rPr lang="en-US" sz="2200" dirty="0">
                <a:latin typeface="+mn-lt"/>
              </a:rPr>
              <a:t> For this is the love of God, that we keep His commandments. And His commandments are not burdensome.</a:t>
            </a:r>
          </a:p>
          <a:p>
            <a:pPr marL="342900" indent="-342900">
              <a:buFont typeface="Arial" panose="020B0604020202020204" pitchFamily="34" charset="0"/>
              <a:buChar char="•"/>
            </a:pPr>
            <a:r>
              <a:rPr lang="en-US" sz="2200" dirty="0">
                <a:solidFill>
                  <a:srgbClr val="003399"/>
                </a:solidFill>
                <a:latin typeface="+mn-lt"/>
              </a:rPr>
              <a:t>Christ’s burdens are light compared to Jewish law</a:t>
            </a:r>
          </a:p>
          <a:p>
            <a:pPr marL="342900" indent="-342900">
              <a:buFont typeface="Arial" panose="020B0604020202020204" pitchFamily="34" charset="0"/>
              <a:buChar char="•"/>
            </a:pPr>
            <a:r>
              <a:rPr lang="en-US" sz="2200" dirty="0">
                <a:solidFill>
                  <a:srgbClr val="003399"/>
                </a:solidFill>
                <a:latin typeface="+mn-lt"/>
              </a:rPr>
              <a:t>Even though Christian law exceeds Jewish law in some areas, grace and truth are a radical shift.</a:t>
            </a:r>
          </a:p>
        </p:txBody>
      </p:sp>
      <p:sp>
        <p:nvSpPr>
          <p:cNvPr id="30722"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dirty="0">
                <a:latin typeface="Calibri" pitchFamily="34" charset="0"/>
              </a:rPr>
              <a:t>Learn from Christ</a:t>
            </a:r>
          </a:p>
        </p:txBody>
      </p:sp>
    </p:spTree>
    <p:extLst>
      <p:ext uri="{BB962C8B-B14F-4D97-AF65-F5344CB8AC3E}">
        <p14:creationId xmlns:p14="http://schemas.microsoft.com/office/powerpoint/2010/main" val="2035671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Box 10"/>
          <p:cNvSpPr txBox="1">
            <a:spLocks noChangeArrowheads="1"/>
          </p:cNvSpPr>
          <p:nvPr/>
        </p:nvSpPr>
        <p:spPr bwMode="auto">
          <a:xfrm>
            <a:off x="609600" y="1069975"/>
            <a:ext cx="8153400" cy="5847755"/>
          </a:xfrm>
          <a:prstGeom prst="rect">
            <a:avLst/>
          </a:prstGeom>
          <a:noFill/>
          <a:ln w="9525">
            <a:noFill/>
            <a:miter lim="800000"/>
            <a:headEnd/>
            <a:tailEnd/>
          </a:ln>
        </p:spPr>
        <p:txBody>
          <a:bodyPr wrap="square">
            <a:spAutoFit/>
          </a:bodyPr>
          <a:lstStyle/>
          <a:p>
            <a:r>
              <a:rPr lang="en-US" sz="2200" b="1" dirty="0">
                <a:latin typeface="Calibri" panose="020F0502020204030204" pitchFamily="34" charset="0"/>
                <a:cs typeface="Calibri" panose="020F0502020204030204" pitchFamily="34" charset="0"/>
              </a:rPr>
              <a:t>Ephesians 4:20</a:t>
            </a:r>
            <a:r>
              <a:rPr lang="en-US" dirty="0">
                <a:latin typeface="Calibri" panose="020F0502020204030204" pitchFamily="34" charset="0"/>
                <a:cs typeface="Calibri" panose="020F0502020204030204" pitchFamily="34" charset="0"/>
              </a:rPr>
              <a:t>  </a:t>
            </a:r>
            <a:r>
              <a:rPr lang="en-US" sz="2200" dirty="0">
                <a:solidFill>
                  <a:schemeClr val="bg1">
                    <a:lumMod val="50000"/>
                  </a:schemeClr>
                </a:solidFill>
                <a:latin typeface="Calibri" panose="020F0502020204030204" pitchFamily="34" charset="0"/>
                <a:cs typeface="Calibri" panose="020F0502020204030204" pitchFamily="34" charset="0"/>
              </a:rPr>
              <a:t>But you have not so learned Christ,  21  if indeed you have heard Him and have been taught by Him, as the truth is in Jesus: </a:t>
            </a:r>
            <a:r>
              <a:rPr lang="en-US" sz="2200" dirty="0">
                <a:solidFill>
                  <a:schemeClr val="bg1">
                    <a:lumMod val="75000"/>
                  </a:schemeClr>
                </a:solidFill>
                <a:latin typeface="Calibri" panose="020F0502020204030204" pitchFamily="34" charset="0"/>
                <a:cs typeface="Calibri" panose="020F0502020204030204" pitchFamily="34" charset="0"/>
              </a:rPr>
              <a:t> </a:t>
            </a:r>
            <a:r>
              <a:rPr lang="en-US" sz="2200" dirty="0">
                <a:latin typeface="Calibri" panose="020F0502020204030204" pitchFamily="34" charset="0"/>
                <a:cs typeface="Calibri" panose="020F0502020204030204" pitchFamily="34" charset="0"/>
              </a:rPr>
              <a:t>22  that you put off, concerning your former conduct, the old man which grows corrupt according to the deceitful lusts,  23  and be renewed in the spirit of your mind,  24  and that you put on the new man which was created according to God, in true righteousness and holiness. 25  Therefore, putting away lying, "LET EACH ONE OF YOU SPEAK TRUTH WITH HIS NEIGHBOR," for we are members of one another.</a:t>
            </a:r>
            <a:endParaRPr lang="en-US" dirty="0">
              <a:latin typeface="Calibri" panose="020F0502020204030204" pitchFamily="34" charset="0"/>
              <a:cs typeface="Calibri" panose="020F0502020204030204" pitchFamily="34" charset="0"/>
            </a:endParaRPr>
          </a:p>
          <a:p>
            <a:pPr marL="342900" indent="-342900">
              <a:buFontTx/>
              <a:buChar char="•"/>
            </a:pPr>
            <a:r>
              <a:rPr lang="en-US" sz="2200" dirty="0">
                <a:solidFill>
                  <a:srgbClr val="003399"/>
                </a:solidFill>
                <a:latin typeface="Calibri" panose="020F0502020204030204" pitchFamily="34" charset="0"/>
                <a:cs typeface="Calibri" panose="020F0502020204030204" pitchFamily="34" charset="0"/>
              </a:rPr>
              <a:t>Put off old man…put on new man.</a:t>
            </a:r>
          </a:p>
          <a:p>
            <a:pPr marL="342900" indent="-342900">
              <a:buFontTx/>
              <a:buChar char="•"/>
            </a:pPr>
            <a:r>
              <a:rPr lang="en-US" sz="2200" dirty="0">
                <a:solidFill>
                  <a:srgbClr val="003399"/>
                </a:solidFill>
                <a:latin typeface="Calibri" panose="020F0502020204030204" pitchFamily="34" charset="0"/>
                <a:cs typeface="Calibri" panose="020F0502020204030204" pitchFamily="34" charset="0"/>
              </a:rPr>
              <a:t>Be renewed in the spirit of your mind</a:t>
            </a:r>
          </a:p>
          <a:p>
            <a:pPr marL="800100" lvl="1" indent="-342900">
              <a:buFontTx/>
              <a:buChar char="•"/>
            </a:pPr>
            <a:r>
              <a:rPr lang="en-US" sz="2200" b="1" dirty="0">
                <a:latin typeface="Calibri" panose="020F0502020204030204" pitchFamily="34" charset="0"/>
                <a:cs typeface="Calibri" panose="020F0502020204030204" pitchFamily="34" charset="0"/>
              </a:rPr>
              <a:t>Rom 12:2</a:t>
            </a:r>
            <a:r>
              <a:rPr lang="en-US" sz="2200" dirty="0">
                <a:latin typeface="Calibri" panose="020F0502020204030204" pitchFamily="34" charset="0"/>
                <a:cs typeface="Calibri" panose="020F0502020204030204" pitchFamily="34" charset="0"/>
              </a:rPr>
              <a:t>  And do not be conformed to this world, but be </a:t>
            </a:r>
            <a:r>
              <a:rPr lang="en-US" sz="2200" u="sng" dirty="0">
                <a:latin typeface="Calibri" panose="020F0502020204030204" pitchFamily="34" charset="0"/>
                <a:cs typeface="Calibri" panose="020F0502020204030204" pitchFamily="34" charset="0"/>
              </a:rPr>
              <a:t>transformed by the renewing of your mind</a:t>
            </a:r>
            <a:r>
              <a:rPr lang="en-US" sz="2200" dirty="0">
                <a:latin typeface="Calibri" panose="020F0502020204030204" pitchFamily="34" charset="0"/>
                <a:cs typeface="Calibri" panose="020F0502020204030204" pitchFamily="34" charset="0"/>
              </a:rPr>
              <a:t>, that you may prove what is that good and acceptable and perfect will of God.</a:t>
            </a:r>
          </a:p>
          <a:p>
            <a:pPr marL="342900" indent="-342900">
              <a:buFontTx/>
              <a:buChar char="•"/>
            </a:pPr>
            <a:r>
              <a:rPr lang="en-US" sz="2200" dirty="0">
                <a:solidFill>
                  <a:srgbClr val="003399"/>
                </a:solidFill>
                <a:latin typeface="Calibri" panose="020F0502020204030204" pitchFamily="34" charset="0"/>
                <a:cs typeface="Calibri" panose="020F0502020204030204" pitchFamily="34" charset="0"/>
              </a:rPr>
              <a:t>Vs 25. Speak truth…for we are members of one another (would your hand lie to your foot?)</a:t>
            </a:r>
          </a:p>
          <a:p>
            <a:pPr marL="342900" indent="-342900">
              <a:buFontTx/>
              <a:buChar char="•"/>
            </a:pPr>
            <a:endParaRPr lang="en-US" sz="2200" dirty="0">
              <a:solidFill>
                <a:srgbClr val="003399"/>
              </a:solidFill>
              <a:latin typeface="Calibri" panose="020F0502020204030204" pitchFamily="34" charset="0"/>
              <a:cs typeface="Calibri" panose="020F0502020204030204" pitchFamily="34" charset="0"/>
            </a:endParaRPr>
          </a:p>
        </p:txBody>
      </p:sp>
      <p:sp>
        <p:nvSpPr>
          <p:cNvPr id="30722"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dirty="0">
                <a:latin typeface="Calibri" pitchFamily="34" charset="0"/>
              </a:rPr>
              <a:t>Put Off…Put on</a:t>
            </a:r>
          </a:p>
        </p:txBody>
      </p:sp>
    </p:spTree>
    <p:extLst>
      <p:ext uri="{BB962C8B-B14F-4D97-AF65-F5344CB8AC3E}">
        <p14:creationId xmlns:p14="http://schemas.microsoft.com/office/powerpoint/2010/main" val="2752326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0"/>
          <p:cNvSpPr txBox="1">
            <a:spLocks noChangeArrowheads="1"/>
          </p:cNvSpPr>
          <p:nvPr/>
        </p:nvSpPr>
        <p:spPr bwMode="auto">
          <a:xfrm>
            <a:off x="609600" y="1069975"/>
            <a:ext cx="8001000" cy="5632311"/>
          </a:xfrm>
          <a:prstGeom prst="rect">
            <a:avLst/>
          </a:prstGeom>
          <a:noFill/>
          <a:ln w="9525">
            <a:noFill/>
            <a:miter lim="800000"/>
            <a:headEnd/>
            <a:tailEnd/>
          </a:ln>
        </p:spPr>
        <p:txBody>
          <a:bodyPr>
            <a:spAutoFit/>
          </a:bodyPr>
          <a:lstStyle/>
          <a:p>
            <a:r>
              <a:rPr lang="en-US" sz="2000" b="1" dirty="0">
                <a:latin typeface="Calibri" panose="020F0502020204030204" pitchFamily="34" charset="0"/>
                <a:cs typeface="Calibri" panose="020F0502020204030204" pitchFamily="34" charset="0"/>
              </a:rPr>
              <a:t>1 </a:t>
            </a:r>
            <a:r>
              <a:rPr lang="en-US" sz="2000" b="1" dirty="0" err="1">
                <a:latin typeface="Calibri" panose="020F0502020204030204" pitchFamily="34" charset="0"/>
                <a:cs typeface="Calibri" panose="020F0502020204030204" pitchFamily="34" charset="0"/>
              </a:rPr>
              <a:t>Thess</a:t>
            </a:r>
            <a:r>
              <a:rPr lang="en-US" sz="2000" b="1" dirty="0">
                <a:latin typeface="Calibri" panose="020F0502020204030204" pitchFamily="34" charset="0"/>
                <a:cs typeface="Calibri" panose="020F0502020204030204" pitchFamily="34" charset="0"/>
              </a:rPr>
              <a:t> 4:1 </a:t>
            </a:r>
            <a:r>
              <a:rPr lang="en-US" sz="2000" dirty="0">
                <a:latin typeface="Calibri" panose="020F0502020204030204" pitchFamily="34" charset="0"/>
                <a:cs typeface="Calibri" panose="020F0502020204030204" pitchFamily="34" charset="0"/>
              </a:rPr>
              <a:t>Finally then, brethren, we urge and exhort in the Lord Jesus that you should abound more and more, just as you received from us how you ought to walk and to please God;  2  for you know what commandments we gave you through the Lord Jesus.  3  For </a:t>
            </a:r>
            <a:r>
              <a:rPr lang="en-US" sz="2000" u="sng" dirty="0">
                <a:latin typeface="Calibri" panose="020F0502020204030204" pitchFamily="34" charset="0"/>
                <a:cs typeface="Calibri" panose="020F0502020204030204" pitchFamily="34" charset="0"/>
              </a:rPr>
              <a:t>this is the will of God</a:t>
            </a:r>
            <a:r>
              <a:rPr lang="en-US" sz="2000" dirty="0">
                <a:latin typeface="Calibri" panose="020F0502020204030204" pitchFamily="34" charset="0"/>
                <a:cs typeface="Calibri" panose="020F0502020204030204" pitchFamily="34" charset="0"/>
              </a:rPr>
              <a:t>, </a:t>
            </a:r>
            <a:r>
              <a:rPr lang="en-US" sz="2000" u="sng" dirty="0">
                <a:latin typeface="Calibri" panose="020F0502020204030204" pitchFamily="34" charset="0"/>
                <a:cs typeface="Calibri" panose="020F0502020204030204" pitchFamily="34" charset="0"/>
              </a:rPr>
              <a:t>your sanctification</a:t>
            </a:r>
            <a:r>
              <a:rPr lang="en-US" sz="2000" dirty="0">
                <a:latin typeface="Calibri" panose="020F0502020204030204" pitchFamily="34" charset="0"/>
                <a:cs typeface="Calibri" panose="020F0502020204030204" pitchFamily="34" charset="0"/>
              </a:rPr>
              <a:t>: that you should abstain from sexual immorality;  4  that each of you should know how to possess his own vessel in sanctification and honor,</a:t>
            </a:r>
          </a:p>
          <a:p>
            <a:pPr marL="342900" indent="-342900">
              <a:buFont typeface="Arial" panose="020B0604020202020204" pitchFamily="34" charset="0"/>
              <a:buChar char="•"/>
            </a:pPr>
            <a:r>
              <a:rPr lang="en-US" sz="2000" dirty="0">
                <a:solidFill>
                  <a:srgbClr val="003399"/>
                </a:solidFill>
                <a:latin typeface="Calibri" panose="020F0502020204030204" pitchFamily="34" charset="0"/>
                <a:cs typeface="Calibri" panose="020F0502020204030204" pitchFamily="34" charset="0"/>
              </a:rPr>
              <a:t>“Abound more”…godly conduct is progressive</a:t>
            </a:r>
          </a:p>
          <a:p>
            <a:pPr marL="342900" indent="-342900">
              <a:buFont typeface="Arial" panose="020B0604020202020204" pitchFamily="34" charset="0"/>
              <a:buChar char="•"/>
            </a:pPr>
            <a:r>
              <a:rPr lang="en-US" sz="2000" dirty="0">
                <a:solidFill>
                  <a:srgbClr val="003399"/>
                </a:solidFill>
                <a:latin typeface="Calibri" panose="020F0502020204030204" pitchFamily="34" charset="0"/>
                <a:cs typeface="Calibri" panose="020F0502020204030204" pitchFamily="34" charset="0"/>
              </a:rPr>
              <a:t>Sanctification (purification) is God’s will…abstain (put off)…possess in purity (put on)</a:t>
            </a:r>
          </a:p>
          <a:p>
            <a:r>
              <a:rPr lang="en-US" sz="2000" b="1" dirty="0">
                <a:latin typeface="+mn-lt"/>
              </a:rPr>
              <a:t>4:5 </a:t>
            </a:r>
            <a:r>
              <a:rPr lang="en-US" sz="2000" dirty="0">
                <a:latin typeface="Calibri" panose="020F0502020204030204" pitchFamily="34" charset="0"/>
                <a:cs typeface="Calibri" panose="020F0502020204030204" pitchFamily="34" charset="0"/>
              </a:rPr>
              <a:t>not in passion of lust, like the Gentiles who do not know God;  6 that no one should take advantage of and defraud his brother in this matter, because the Lord is the avenger of all such, as we also forewarned you and testified.  7 For God did not call us to uncleanness, but in holiness. 8 Therefore he who rejects this does not reject man, but God, who has also given us His Holy Spirit.</a:t>
            </a:r>
          </a:p>
          <a:p>
            <a:pPr marL="342900" indent="-342900">
              <a:buFont typeface="Arial" panose="020B0604020202020204" pitchFamily="34" charset="0"/>
              <a:buChar char="•"/>
            </a:pPr>
            <a:r>
              <a:rPr lang="en-US" sz="2000" dirty="0">
                <a:solidFill>
                  <a:srgbClr val="003399"/>
                </a:solidFill>
                <a:latin typeface="Calibri" panose="020F0502020204030204" pitchFamily="34" charset="0"/>
                <a:cs typeface="Calibri" panose="020F0502020204030204" pitchFamily="34" charset="0"/>
              </a:rPr>
              <a:t>To reject God’s call to holiness is to reject God</a:t>
            </a:r>
          </a:p>
          <a:p>
            <a:pPr marL="342900" indent="-342900">
              <a:buFont typeface="Arial" panose="020B0604020202020204" pitchFamily="34" charset="0"/>
              <a:buChar char="•"/>
            </a:pPr>
            <a:r>
              <a:rPr lang="en-US" sz="2000" dirty="0">
                <a:solidFill>
                  <a:srgbClr val="003399"/>
                </a:solidFill>
                <a:latin typeface="Calibri" panose="020F0502020204030204" pitchFamily="34" charset="0"/>
                <a:cs typeface="Calibri" panose="020F0502020204030204" pitchFamily="34" charset="0"/>
              </a:rPr>
              <a:t>To stumble in our walk, is not rejecting God</a:t>
            </a:r>
          </a:p>
        </p:txBody>
      </p:sp>
      <p:sp>
        <p:nvSpPr>
          <p:cNvPr id="16386" name="TextBox 11"/>
          <p:cNvSpPr txBox="1">
            <a:spLocks noChangeArrowheads="1"/>
          </p:cNvSpPr>
          <p:nvPr/>
        </p:nvSpPr>
        <p:spPr bwMode="auto">
          <a:xfrm>
            <a:off x="1143000" y="381000"/>
            <a:ext cx="6400800" cy="519113"/>
          </a:xfrm>
          <a:prstGeom prst="rect">
            <a:avLst/>
          </a:prstGeom>
          <a:noFill/>
          <a:ln w="9525">
            <a:noFill/>
            <a:miter lim="800000"/>
            <a:headEnd/>
            <a:tailEnd/>
          </a:ln>
        </p:spPr>
        <p:txBody>
          <a:bodyPr>
            <a:spAutoFit/>
          </a:bodyPr>
          <a:lstStyle/>
          <a:p>
            <a:r>
              <a:rPr lang="en-US" altLang="zh-CN" sz="2800" b="1" dirty="0">
                <a:latin typeface="Calibri" pitchFamily="34" charset="0"/>
              </a:rPr>
              <a:t>God’s call to holiness</a:t>
            </a:r>
          </a:p>
        </p:txBody>
      </p:sp>
    </p:spTree>
    <p:extLst>
      <p:ext uri="{BB962C8B-B14F-4D97-AF65-F5344CB8AC3E}">
        <p14:creationId xmlns:p14="http://schemas.microsoft.com/office/powerpoint/2010/main" val="3753909504"/>
      </p:ext>
    </p:extLst>
  </p:cSld>
  <p:clrMapOvr>
    <a:masterClrMapping/>
  </p:clrMapOvr>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9377</TotalTime>
  <Words>233</Words>
  <Application>Microsoft Office PowerPoint</Application>
  <PresentationFormat>On-screen Show (4:3)</PresentationFormat>
  <Paragraphs>140</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宋体</vt:lpstr>
      <vt:lpstr>Aparajita</vt:lpstr>
      <vt:lpstr>Arial</vt:lpstr>
      <vt:lpstr>Calibri</vt:lpstr>
      <vt:lpstr>Wingdings</vt:lpstr>
      <vt:lpstr>Composite</vt:lpstr>
      <vt:lpstr>Ephesians Part VII  Chapter 4:17-32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Ephesians Part I</dc:title>
  <dc:creator>Chad</dc:creator>
  <cp:lastModifiedBy>Chad Cogburn</cp:lastModifiedBy>
  <cp:revision>359</cp:revision>
  <dcterms:created xsi:type="dcterms:W3CDTF">2016-05-24T04:13:28Z</dcterms:created>
  <dcterms:modified xsi:type="dcterms:W3CDTF">2017-04-23T14:39:22Z</dcterms:modified>
</cp:coreProperties>
</file>