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76" r:id="rId4"/>
    <p:sldId id="275" r:id="rId5"/>
    <p:sldId id="266" r:id="rId6"/>
    <p:sldId id="267" r:id="rId7"/>
    <p:sldId id="273" r:id="rId8"/>
    <p:sldId id="270" r:id="rId9"/>
    <p:sldId id="274" r:id="rId10"/>
  </p:sldIdLst>
  <p:sldSz cx="9144000" cy="6858000" type="screen4x3"/>
  <p:notesSz cx="9313863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4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263" y="0"/>
            <a:ext cx="403701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163F4-4DF1-45EF-B638-F7B904E15C9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13088" y="857250"/>
            <a:ext cx="3087687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863" y="3300413"/>
            <a:ext cx="7450137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0354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263" y="6513513"/>
            <a:ext cx="403701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00332-C6BC-44C2-823E-D67816C4A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0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Literal interpretation of a day being a thousand years doesn’t work because this isn’t long enough for evolution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58396-D57B-4DEA-92C8-386F750A17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9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Literal interpretation of a day being a thousand years doesn’t work because this isn’t long enough for evolution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58396-D57B-4DEA-92C8-386F750A17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12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Literal interpretation of a day being a thousand years doesn’t work because this isn’t long enough for evolution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58396-D57B-4DEA-92C8-386F750A17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7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 "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in its context, is sometimes translated as: "time" (Gen 4:3, Is. 30:8); "year" (I Kings 1:1, 2 Chronicles 21:19, Amos 4:4); "age" (Gen 18:11, 24:1 and 47:28; Joshua 23:1 and 23:2); "always" (Deuteronomy 5:29, 6:24 and 14:23, and in 2 Chronicles 18:7); "season" (Genesis 40:4, Joshua 24:7, 2 Chronicles 15:3); epoch or 24-hour day (Genesis 1:5,8,13,19,23,31)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58396-D57B-4DEA-92C8-386F750A17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6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3B22-A770-4A4F-B6C3-527B97008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0F1B7-F5B2-4572-A59D-1E8078B3F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2A491-C96A-4A5E-8AD6-7EBD94B0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41BC4-A557-479D-BB88-21FBCCD0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AAB3E-E58E-4B87-8FB4-E6683216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9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FC2D5-AFAE-4264-BFA8-94E30F59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F08C8-5AA2-4137-80DC-4C504C179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7822C-6400-41EB-B657-9FBF8B6C6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CE4AB-5ED5-445F-8512-9AD0A09E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49A39-7B4C-4AF3-ACED-2EE39563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6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01AA6F-B4D9-4EA5-9DF6-B838A9185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569D0-8495-4713-88B7-A67EDF465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531D2-956E-4161-9427-A94320C7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CEDD7-424B-47A3-9093-35B3AB67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FBC0C-61A0-4773-8484-955B7D41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8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D232-5671-4206-8776-CDF7ED8E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F955-9393-4357-8D2E-9E66C641D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CD9BD-F162-4557-8F55-5DDA9AA5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106E5-C310-479D-BC92-3A42A1E5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88D13-283A-45CC-8C82-761FDBF2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9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F7913-A099-43C5-A26B-44A1847E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45185-7D31-4E27-B4C0-87B7F0E91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03751-62EF-4B65-83AC-AD47193A6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80F35-E843-4D33-AE59-B06861D1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0CBF7-62F8-4837-9FD9-D09513F6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9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0F523-97BE-4D65-9548-79FBBCE1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D15C0-5206-407D-B5FE-15BD6B02C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FB8F7-41ED-4898-885B-C7A7BDD1D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2933F-480E-4F41-964F-08860824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BDC39-D177-4D70-8D2A-C1DF774D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C6A0C-2411-4EE0-BD4F-2A49A9324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7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67D7-707E-460B-8C97-0DC82D47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A9978-2D30-480F-B2C7-B62F65FB3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1C1A4-4EFB-4697-871B-65ECBA9F3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A68655-056E-490E-8F1C-753EE6036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C2507-99FB-4DA1-AAF7-694ECEC9C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C77206-56C7-4043-B39A-24C77029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C602EA-F22F-4AEF-9E66-FA55C807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844638-823E-4D75-BDBE-CA7011BD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5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DBFEA-A605-4890-A47D-9770C5809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6FCF2-33CC-4704-AA70-7CFB2CE0B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8472F-E45D-45CE-8D69-B77B82B2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B9A9A-D8DD-438D-8A3E-0EE4B1EA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7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BBF7C3-1A18-408A-AFFD-2CA700D8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2ED381-26AC-4885-BA6C-198D1A0A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688C7-45B3-46FD-91C4-5EA036E8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3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C661-FD37-4D17-AA08-855C0395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55880-03C4-462D-A039-A9093D6B3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A3F21-1503-447A-ADBC-7F14504BA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44118-B999-4592-BA6E-D11F8710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73526-DDF2-4FA5-8D78-2D5897CB5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059BC-5B65-458E-859C-17D80E4A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6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F3726-3AD2-4F0A-B37B-2B98F6C2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61967D-7D01-4E31-B25E-513D5B171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F1756-3513-45CC-9239-CF5CA3557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653AE-ADD3-4737-8882-C036CD3A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1DB9-9C0C-4891-9587-445688819A4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A1FC0-45C8-4B11-B87D-0644CBA0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245D7-92D2-496C-852F-96272AF4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2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E685C7-906F-4CE2-A43A-47DB27F2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714B1-9E8B-40E3-913F-4DB68E851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62570-DEB5-46C6-B7DC-195D901F4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1DB9-9C0C-4891-9587-445688819A4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DD71A-73F4-432E-B353-18EEEBA4F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559BB-407C-4460-9A40-46A084F5F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93D27-8D02-4868-9C41-0D71AA5B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0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0F64D-27A6-4C1B-B1EE-33C8C130AE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Genesis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53BDF-66CF-49CE-987E-AB18490BC1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53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064E7-B62B-4608-B6CF-A8B8BEAB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Cain and Abel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4240B-DCC7-4432-90BB-C3CC84691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3379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ym typeface="Wingdings" panose="05000000000000000000" pitchFamily="2" charset="2"/>
              </a:rPr>
              <a:t>Genesis 4:3 – 9  The first murder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Cain (acquire) brought an offering of fruit of the ground to God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Cain was a tiller of the ground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Abel (breath) brought an offering of his flock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Abel was a keeper of sheep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God respected Abel and his offering but not Cain and his offering, and Cain gets angry</a:t>
            </a:r>
          </a:p>
          <a:p>
            <a:pPr lvl="1"/>
            <a:r>
              <a:rPr lang="en-US" dirty="0"/>
              <a:t>God tells Cain he will be accepted if he does well and to rule over the sin that lies at the door</a:t>
            </a:r>
          </a:p>
          <a:p>
            <a:pPr lvl="1"/>
            <a:r>
              <a:rPr lang="en-US" dirty="0"/>
              <a:t>Cain kills Abel in the field</a:t>
            </a:r>
          </a:p>
          <a:p>
            <a:endParaRPr lang="en-US" dirty="0"/>
          </a:p>
          <a:p>
            <a:r>
              <a:rPr lang="en-US" dirty="0"/>
              <a:t>Why did God respect Abel and his offering (vs. 4) but not Cain and his offering (vs. 5)? </a:t>
            </a:r>
          </a:p>
          <a:p>
            <a:pPr lvl="1"/>
            <a:r>
              <a:rPr lang="en-US" dirty="0"/>
              <a:t>Not told why</a:t>
            </a:r>
          </a:p>
          <a:p>
            <a:pPr lvl="1"/>
            <a:r>
              <a:rPr lang="en-US" dirty="0"/>
              <a:t>Verses state “…respected </a:t>
            </a:r>
            <a:r>
              <a:rPr lang="en-US" i="1" dirty="0"/>
              <a:t>Abel</a:t>
            </a:r>
            <a:r>
              <a:rPr lang="en-US" dirty="0"/>
              <a:t> and his offering,” and “…did not respect </a:t>
            </a:r>
            <a:r>
              <a:rPr lang="en-US" i="1" dirty="0"/>
              <a:t>Cain</a:t>
            </a:r>
            <a:r>
              <a:rPr lang="en-US" dirty="0"/>
              <a:t> and his offering.”</a:t>
            </a:r>
          </a:p>
          <a:p>
            <a:pPr lvl="1"/>
            <a:r>
              <a:rPr lang="en-US" dirty="0"/>
              <a:t>Hebrews 11:4 </a:t>
            </a:r>
            <a:r>
              <a:rPr lang="en-US" dirty="0">
                <a:sym typeface="Wingdings" panose="05000000000000000000" pitchFamily="2" charset="2"/>
              </a:rPr>
              <a:t> “By faith Abel offered a better sacrifice than Cain,”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It could be that Abel’s faith is what made him and his sacrifice pleasing to God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62D311-C968-32A9-A1D9-879915670CF9}"/>
              </a:ext>
            </a:extLst>
          </p:cNvPr>
          <p:cNvCxnSpPr/>
          <p:nvPr/>
        </p:nvCxnSpPr>
        <p:spPr>
          <a:xfrm>
            <a:off x="278295" y="1285462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09BB4F-9561-5CFB-403B-3FE9467F499F}"/>
              </a:ext>
            </a:extLst>
          </p:cNvPr>
          <p:cNvCxnSpPr/>
          <p:nvPr/>
        </p:nvCxnSpPr>
        <p:spPr>
          <a:xfrm>
            <a:off x="536711" y="1358350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65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064E7-B62B-4608-B6CF-A8B8BEAB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Cain and Abel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4240B-DCC7-4432-90BB-C3CC84691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33795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Genesis 4:6 – 7</a:t>
            </a:r>
          </a:p>
          <a:p>
            <a:pPr lvl="1"/>
            <a:r>
              <a:rPr lang="en-US" dirty="0"/>
              <a:t>Cain is angry because he was not accepted by God</a:t>
            </a:r>
          </a:p>
          <a:p>
            <a:pPr lvl="2"/>
            <a:r>
              <a:rPr lang="en-US" dirty="0"/>
              <a:t>Instead of repenting, he lets anger control him</a:t>
            </a:r>
          </a:p>
          <a:p>
            <a:pPr lvl="1"/>
            <a:r>
              <a:rPr lang="en-US" dirty="0"/>
              <a:t>God tells Cain to control himself</a:t>
            </a:r>
          </a:p>
          <a:p>
            <a:pPr lvl="2"/>
            <a:r>
              <a:rPr lang="en-US" dirty="0"/>
              <a:t>If you do well, you will be accepted, other wise sin is waiting to get you</a:t>
            </a:r>
          </a:p>
          <a:p>
            <a:pPr lvl="1"/>
            <a:r>
              <a:rPr lang="en-US" dirty="0"/>
              <a:t>Still true today </a:t>
            </a:r>
            <a:r>
              <a:rPr lang="en-US" dirty="0">
                <a:sym typeface="Wingdings" panose="05000000000000000000" pitchFamily="2" charset="2"/>
              </a:rPr>
              <a:t> we cannot be ruled by our emotions, we must rule over our emotions and desires</a:t>
            </a:r>
            <a:endParaRPr lang="en-US" dirty="0"/>
          </a:p>
          <a:p>
            <a:endParaRPr lang="en-US" dirty="0"/>
          </a:p>
          <a:p>
            <a:r>
              <a:rPr lang="en-US" dirty="0"/>
              <a:t>Why did Cain kill Abel?</a:t>
            </a:r>
          </a:p>
          <a:p>
            <a:r>
              <a:rPr lang="en-US" dirty="0"/>
              <a:t>Genesis 4:5 </a:t>
            </a:r>
            <a:r>
              <a:rPr lang="en-US" dirty="0">
                <a:sym typeface="Wingdings" panose="05000000000000000000" pitchFamily="2" charset="2"/>
              </a:rPr>
              <a:t> God did not respect Cain and his offering, and Cain became very angry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Likely killed Abel because he was jealous that God received Abel’s offering and not his offering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62D311-C968-32A9-A1D9-879915670CF9}"/>
              </a:ext>
            </a:extLst>
          </p:cNvPr>
          <p:cNvCxnSpPr/>
          <p:nvPr/>
        </p:nvCxnSpPr>
        <p:spPr>
          <a:xfrm>
            <a:off x="278295" y="1285462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09BB4F-9561-5CFB-403B-3FE9467F499F}"/>
              </a:ext>
            </a:extLst>
          </p:cNvPr>
          <p:cNvCxnSpPr/>
          <p:nvPr/>
        </p:nvCxnSpPr>
        <p:spPr>
          <a:xfrm>
            <a:off x="536711" y="1358350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1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064E7-B62B-4608-B6CF-A8B8BEAB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Blood of Abel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4240B-DCC7-4432-90BB-C3CC84691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33795"/>
          </a:xfrm>
        </p:spPr>
        <p:txBody>
          <a:bodyPr>
            <a:normAutofit/>
          </a:bodyPr>
          <a:lstStyle/>
          <a:p>
            <a:r>
              <a:rPr lang="en-US" dirty="0"/>
              <a:t>The blood of Abel seems to be held in high regard by the Jews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Genesis 4:10 – “…brother’s blood calls out to me…”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Matthew 23:35 – “…the blood of righteous Abel…”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Hebrews 11:4 – “…</a:t>
            </a:r>
            <a:r>
              <a:rPr lang="en-US" dirty="0"/>
              <a:t>through which he obtained witness that he was righteous, God testifying of his gifts; and through it he being dead still speaks.”</a:t>
            </a:r>
          </a:p>
          <a:p>
            <a:pPr lvl="2"/>
            <a:r>
              <a:rPr lang="en-US" dirty="0"/>
              <a:t>Abel’s sacrifice showed he was righteous by God accepting it</a:t>
            </a:r>
          </a:p>
          <a:p>
            <a:pPr lvl="2"/>
            <a:r>
              <a:rPr lang="en-US" dirty="0"/>
              <a:t>It is still the example for righteousness even though he was killed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Jesus’ blood is better – Hebrews 12:24 – “…which speaks better than the blood of Abel.”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Abel was righteous, but his blood called out for judgment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Jesus was perfect, but his blood was offered for redemption of all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62D311-C968-32A9-A1D9-879915670CF9}"/>
              </a:ext>
            </a:extLst>
          </p:cNvPr>
          <p:cNvCxnSpPr/>
          <p:nvPr/>
        </p:nvCxnSpPr>
        <p:spPr>
          <a:xfrm>
            <a:off x="278295" y="1285462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09BB4F-9561-5CFB-403B-3FE9467F499F}"/>
              </a:ext>
            </a:extLst>
          </p:cNvPr>
          <p:cNvCxnSpPr/>
          <p:nvPr/>
        </p:nvCxnSpPr>
        <p:spPr>
          <a:xfrm>
            <a:off x="536711" y="1358350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58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4B41A-3B52-443F-9FD7-D31FA65E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Cain’s punishment for murdering Abel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33966-397B-4F19-8D6F-44B96DD43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672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Genesis 4:11 – 12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Cain was cursed from the earth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 ground would no longer yield its strength to Cain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Genesis 4:13 – 15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Cain says his punishment is too great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Shall be driven out and everyone will try to kill him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Genesis 4:15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God says whoever kills Cain shall receive vengeance sevenfold, and puts a mark on Cain so that none should kill him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Genesis 4:16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Cain went out from the presence of the LORD and dwelt in the land of Nod on the east of Eden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Even though they had left the garden of Eden (Gen 3:23-24), they still had access to the presence of God  Cain chose to leave this presence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9AC2AB-72FC-1771-37AA-543E7BB01F47}"/>
              </a:ext>
            </a:extLst>
          </p:cNvPr>
          <p:cNvCxnSpPr/>
          <p:nvPr/>
        </p:nvCxnSpPr>
        <p:spPr>
          <a:xfrm>
            <a:off x="278295" y="1285462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892DA0-0760-A706-2073-602381D14ABA}"/>
              </a:ext>
            </a:extLst>
          </p:cNvPr>
          <p:cNvCxnSpPr/>
          <p:nvPr/>
        </p:nvCxnSpPr>
        <p:spPr>
          <a:xfrm>
            <a:off x="536711" y="1358350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50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4B41A-3B52-443F-9FD7-D31FA65E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Cain’s Genealogy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33966-397B-4F19-8D6F-44B96DD43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Genesis 4:16-24</a:t>
            </a:r>
          </a:p>
          <a:p>
            <a:r>
              <a:rPr lang="en-US" dirty="0"/>
              <a:t>Lamech takes two wives</a:t>
            </a:r>
          </a:p>
          <a:p>
            <a:r>
              <a:rPr lang="en-US" dirty="0"/>
              <a:t>See the start of tent dwelling, musical instruments, bronze and iron craftsmen (vs. 20-22)</a:t>
            </a:r>
          </a:p>
          <a:p>
            <a:r>
              <a:rPr lang="en-US" dirty="0"/>
              <a:t>Next recorded murder in verses 23-24</a:t>
            </a:r>
          </a:p>
          <a:p>
            <a:pPr lvl="1"/>
            <a:r>
              <a:rPr lang="en-US" dirty="0"/>
              <a:t>Lamech killed a young man for wounding him</a:t>
            </a:r>
          </a:p>
          <a:p>
            <a:pPr lvl="1"/>
            <a:r>
              <a:rPr lang="en-US" dirty="0"/>
              <a:t>They still know of God’s decree to not hurt Cain (Cain could still be alive)</a:t>
            </a:r>
          </a:p>
          <a:p>
            <a:pPr lvl="1"/>
            <a:r>
              <a:rPr lang="en-US" dirty="0"/>
              <a:t>Takes it upon himself to make a decree like God did for Cain, but stronger</a:t>
            </a:r>
          </a:p>
          <a:p>
            <a:pPr lvl="2"/>
            <a:r>
              <a:rPr lang="en-US" dirty="0"/>
              <a:t>No indication this would be carried out though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10F746-2A90-69B4-5621-96D81793109A}"/>
              </a:ext>
            </a:extLst>
          </p:cNvPr>
          <p:cNvCxnSpPr/>
          <p:nvPr/>
        </p:nvCxnSpPr>
        <p:spPr>
          <a:xfrm>
            <a:off x="278295" y="1285462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46001E-5C0D-3445-C266-C10EECC711D1}"/>
              </a:ext>
            </a:extLst>
          </p:cNvPr>
          <p:cNvCxnSpPr/>
          <p:nvPr/>
        </p:nvCxnSpPr>
        <p:spPr>
          <a:xfrm>
            <a:off x="536711" y="1358350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17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4B41A-3B52-443F-9FD7-D31FA65E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Seth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33966-397B-4F19-8D6F-44B96DD43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Genesis 4:25 </a:t>
            </a:r>
            <a:r>
              <a:rPr lang="en-US" dirty="0">
                <a:sym typeface="Wingdings" panose="05000000000000000000" pitchFamily="2" charset="2"/>
              </a:rPr>
              <a:t> Adam and Eve have another son and name him Seth (appointed)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Genesis 4:26b </a:t>
            </a:r>
          </a:p>
          <a:p>
            <a:pPr lvl="1"/>
            <a:r>
              <a:rPr lang="en-US" dirty="0"/>
              <a:t>“Then men began to call on the name of the LORD.”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Different possibilities for the meaning of this verse</a:t>
            </a:r>
          </a:p>
          <a:p>
            <a:pPr lvl="1"/>
            <a:r>
              <a:rPr lang="en-US" dirty="0"/>
              <a:t>Began calling upon God by His name</a:t>
            </a:r>
          </a:p>
          <a:p>
            <a:pPr lvl="1"/>
            <a:r>
              <a:rPr lang="en-US" dirty="0"/>
              <a:t>Began doing more in worship to God than they had previously been doing</a:t>
            </a:r>
          </a:p>
          <a:p>
            <a:pPr lvl="1"/>
            <a:r>
              <a:rPr lang="en-US" dirty="0"/>
              <a:t>Began formal sacrifices to God</a:t>
            </a:r>
          </a:p>
          <a:p>
            <a:pPr lvl="2"/>
            <a:r>
              <a:rPr lang="en-US" dirty="0"/>
              <a:t>Genesis 12:8 </a:t>
            </a:r>
            <a:r>
              <a:rPr lang="en-US" dirty="0">
                <a:sym typeface="Wingdings" panose="05000000000000000000" pitchFamily="2" charset="2"/>
              </a:rPr>
              <a:t> “…built an altar to the Lord and called on the name of the Lord.”</a:t>
            </a:r>
            <a:endParaRPr lang="en-US" dirty="0"/>
          </a:p>
          <a:p>
            <a:pPr lvl="1"/>
            <a:r>
              <a:rPr lang="en-US" dirty="0"/>
              <a:t>A contrast of the lineage of Seth (through which Jesus comes) compared to the lineage of Cain that was just given</a:t>
            </a:r>
          </a:p>
          <a:p>
            <a:pPr lvl="1"/>
            <a:r>
              <a:rPr lang="en-US" dirty="0"/>
              <a:t>Some interpret this to say “to call themselves by the name of the LORD.” Then they say this refers to the start of idolatry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F082F7-BBE9-3E70-30F8-ACA638D9E341}"/>
              </a:ext>
            </a:extLst>
          </p:cNvPr>
          <p:cNvCxnSpPr/>
          <p:nvPr/>
        </p:nvCxnSpPr>
        <p:spPr>
          <a:xfrm>
            <a:off x="278295" y="1285462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0DB216-920F-AB36-244F-35292A7814C1}"/>
              </a:ext>
            </a:extLst>
          </p:cNvPr>
          <p:cNvCxnSpPr/>
          <p:nvPr/>
        </p:nvCxnSpPr>
        <p:spPr>
          <a:xfrm>
            <a:off x="536711" y="1358350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9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0BC2-057B-4A1B-9E62-DFFCF790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Genealogy – Genesis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6655F-08CD-4EA8-AC7C-8A06F497A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Years from the creation of Adam to the birth of Noah</a:t>
            </a:r>
          </a:p>
          <a:p>
            <a:pPr lvl="1"/>
            <a:r>
              <a:rPr lang="en-US" dirty="0"/>
              <a:t>From Genesis 5 </a:t>
            </a:r>
            <a:r>
              <a:rPr lang="en-US" dirty="0">
                <a:sym typeface="Wingdings" panose="05000000000000000000" pitchFamily="2" charset="2"/>
              </a:rPr>
              <a:t>  </a:t>
            </a:r>
            <a:r>
              <a:rPr lang="en-US" dirty="0"/>
              <a:t>1056 years</a:t>
            </a:r>
          </a:p>
          <a:p>
            <a:endParaRPr lang="en-US" dirty="0"/>
          </a:p>
          <a:p>
            <a:r>
              <a:rPr lang="en-US" dirty="0"/>
              <a:t>Noah’s age when the flood occurred</a:t>
            </a:r>
          </a:p>
          <a:p>
            <a:pPr lvl="1"/>
            <a:r>
              <a:rPr lang="en-US" dirty="0"/>
              <a:t>Genesis 7:11 </a:t>
            </a:r>
            <a:r>
              <a:rPr lang="en-US" dirty="0">
                <a:sym typeface="Wingdings" panose="05000000000000000000" pitchFamily="2" charset="2"/>
              </a:rPr>
              <a:t> Noah was 600 years old when the flood occurred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Therefore, the flood took place about 1656 years after creation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1970ED-182C-2509-6C14-B89FC7CBE457}"/>
              </a:ext>
            </a:extLst>
          </p:cNvPr>
          <p:cNvCxnSpPr/>
          <p:nvPr/>
        </p:nvCxnSpPr>
        <p:spPr>
          <a:xfrm>
            <a:off x="278295" y="1285462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71C4B6-808D-361B-F96E-851755E3A748}"/>
              </a:ext>
            </a:extLst>
          </p:cNvPr>
          <p:cNvCxnSpPr/>
          <p:nvPr/>
        </p:nvCxnSpPr>
        <p:spPr>
          <a:xfrm>
            <a:off x="536711" y="1358350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5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0BC2-057B-4A1B-9E62-DFFCF790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Genealogy – Genesis 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FF471B-5C22-4454-B6AF-4F89E45B8CF0}"/>
              </a:ext>
            </a:extLst>
          </p:cNvPr>
          <p:cNvGrpSpPr/>
          <p:nvPr/>
        </p:nvGrpSpPr>
        <p:grpSpPr>
          <a:xfrm>
            <a:off x="688125" y="1671416"/>
            <a:ext cx="7767750" cy="5027556"/>
            <a:chOff x="588893" y="1658164"/>
            <a:chExt cx="7767750" cy="50275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8C851B-9714-4998-BA8A-FECD44FEB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93" y="1684669"/>
              <a:ext cx="3878552" cy="50010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AB89BB-355F-4DEE-BC71-65BDBAD97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467445" y="1658164"/>
              <a:ext cx="3889198" cy="5001051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F2379BF-F373-44A0-8C55-AA61282F07E5}"/>
              </a:ext>
            </a:extLst>
          </p:cNvPr>
          <p:cNvSpPr txBox="1"/>
          <p:nvPr/>
        </p:nvSpPr>
        <p:spPr>
          <a:xfrm>
            <a:off x="7063409" y="3286539"/>
            <a:ext cx="205408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Gen 5:24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Enoch was taken by God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A3EDE1-A47D-4739-A699-B65AE722466D}"/>
              </a:ext>
            </a:extLst>
          </p:cNvPr>
          <p:cNvSpPr txBox="1"/>
          <p:nvPr/>
        </p:nvSpPr>
        <p:spPr>
          <a:xfrm>
            <a:off x="2019655" y="6492873"/>
            <a:ext cx="5115339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Discovery, Apologetics Press, Inc. Vol 30:3, March 2019, p. 18-19.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C5BFD4-DE92-1643-B255-BD5C0E9B6257}"/>
              </a:ext>
            </a:extLst>
          </p:cNvPr>
          <p:cNvCxnSpPr/>
          <p:nvPr/>
        </p:nvCxnSpPr>
        <p:spPr>
          <a:xfrm>
            <a:off x="278295" y="1285462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59AC92-EFCA-E0A1-72E3-4829D02BF39D}"/>
              </a:ext>
            </a:extLst>
          </p:cNvPr>
          <p:cNvCxnSpPr/>
          <p:nvPr/>
        </p:nvCxnSpPr>
        <p:spPr>
          <a:xfrm>
            <a:off x="536711" y="1358350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389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982</Words>
  <Application>Microsoft Office PowerPoint</Application>
  <PresentationFormat>On-screen Show (4:3)</PresentationFormat>
  <Paragraphs>95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Genesis 4</vt:lpstr>
      <vt:lpstr>Cain and Abel</vt:lpstr>
      <vt:lpstr>Cain and Abel</vt:lpstr>
      <vt:lpstr>The Blood of Abel</vt:lpstr>
      <vt:lpstr>Cain’s punishment for murdering Abel</vt:lpstr>
      <vt:lpstr>Cain’s Genealogy</vt:lpstr>
      <vt:lpstr>Seth</vt:lpstr>
      <vt:lpstr>Genealogy – Genesis 5</vt:lpstr>
      <vt:lpstr>Genealogy – Genesis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Willis</dc:creator>
  <cp:lastModifiedBy>Willis, Shawn M Lt Col USAF USAFA DF/DFP</cp:lastModifiedBy>
  <cp:revision>63</cp:revision>
  <cp:lastPrinted>2021-10-17T04:25:37Z</cp:lastPrinted>
  <dcterms:created xsi:type="dcterms:W3CDTF">2021-08-21T01:40:45Z</dcterms:created>
  <dcterms:modified xsi:type="dcterms:W3CDTF">2022-06-01T01:45:58Z</dcterms:modified>
</cp:coreProperties>
</file>