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70" r:id="rId7"/>
    <p:sldId id="262" r:id="rId8"/>
    <p:sldId id="264" r:id="rId9"/>
    <p:sldId id="265" r:id="rId10"/>
    <p:sldId id="267" r:id="rId11"/>
    <p:sldId id="268" r:id="rId12"/>
    <p:sldId id="271" r:id="rId13"/>
    <p:sldId id="272" r:id="rId14"/>
    <p:sldId id="273" r:id="rId15"/>
    <p:sldId id="274" r:id="rId16"/>
    <p:sldId id="275" r:id="rId17"/>
    <p:sldId id="276" r:id="rId18"/>
    <p:sldId id="277" r:id="rId19"/>
    <p:sldId id="278" r:id="rId20"/>
    <p:sldId id="284" r:id="rId21"/>
    <p:sldId id="279" r:id="rId22"/>
    <p:sldId id="282" r:id="rId23"/>
    <p:sldId id="280" r:id="rId24"/>
    <p:sldId id="281" r:id="rId25"/>
    <p:sldId id="28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6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71C63245-CA0A-40A5-8C2F-95626F1CC6DA}" type="datetimeFigureOut">
              <a:rPr lang="en-US" smtClean="0"/>
              <a:t>10/29/2023</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B5121A3-4719-45E3-B289-E56DC361233C}"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1C63245-CA0A-40A5-8C2F-95626F1CC6DA}" type="datetimeFigureOut">
              <a:rPr lang="en-US" smtClean="0"/>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5121A3-4719-45E3-B289-E56DC361233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1C63245-CA0A-40A5-8C2F-95626F1CC6DA}" type="datetimeFigureOut">
              <a:rPr lang="en-US" smtClean="0"/>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5121A3-4719-45E3-B289-E56DC361233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1C63245-CA0A-40A5-8C2F-95626F1CC6DA}" type="datetimeFigureOut">
              <a:rPr lang="en-US" smtClean="0"/>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5121A3-4719-45E3-B289-E56DC361233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1C63245-CA0A-40A5-8C2F-95626F1CC6DA}" type="datetimeFigureOut">
              <a:rPr lang="en-US" smtClean="0"/>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5121A3-4719-45E3-B289-E56DC361233C}"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1C63245-CA0A-40A5-8C2F-95626F1CC6DA}" type="datetimeFigureOut">
              <a:rPr lang="en-US" smtClean="0"/>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5121A3-4719-45E3-B289-E56DC361233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1C63245-CA0A-40A5-8C2F-95626F1CC6DA}" type="datetimeFigureOut">
              <a:rPr lang="en-US" smtClean="0"/>
              <a:t>10/29/2023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5121A3-4719-45E3-B289-E56DC361233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71C63245-CA0A-40A5-8C2F-95626F1CC6DA}" type="datetimeFigureOut">
              <a:rPr lang="en-US" smtClean="0"/>
              <a:t>10/29/2023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5121A3-4719-45E3-B289-E56DC361233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71C63245-CA0A-40A5-8C2F-95626F1CC6DA}" type="datetimeFigureOut">
              <a:rPr lang="en-US" smtClean="0"/>
              <a:t>10/29/2023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5121A3-4719-45E3-B289-E56DC361233C}"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1C63245-CA0A-40A5-8C2F-95626F1CC6DA}" type="datetimeFigureOut">
              <a:rPr lang="en-US" smtClean="0"/>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5121A3-4719-45E3-B289-E56DC361233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71C63245-CA0A-40A5-8C2F-95626F1CC6DA}" type="datetimeFigureOut">
              <a:rPr lang="en-US" smtClean="0"/>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5121A3-4719-45E3-B289-E56DC361233C}"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1C63245-CA0A-40A5-8C2F-95626F1CC6DA}" type="datetimeFigureOut">
              <a:rPr lang="en-US" smtClean="0"/>
              <a:t>10/29/2023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B5121A3-4719-45E3-B289-E56DC361233C}"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2535702"/>
          </a:xfrm>
        </p:spPr>
        <p:txBody>
          <a:bodyPr>
            <a:normAutofit/>
          </a:bodyPr>
          <a:lstStyle/>
          <a:p>
            <a:r>
              <a:rPr lang="en-US" sz="7200" dirty="0"/>
              <a:t>Peace, lovely Peace</a:t>
            </a:r>
          </a:p>
        </p:txBody>
      </p:sp>
      <p:sp>
        <p:nvSpPr>
          <p:cNvPr id="3" name="Subtitle 2"/>
          <p:cNvSpPr>
            <a:spLocks noGrp="1"/>
          </p:cNvSpPr>
          <p:nvPr>
            <p:ph type="subTitle" idx="1"/>
          </p:nvPr>
        </p:nvSpPr>
        <p:spPr>
          <a:xfrm>
            <a:off x="1935480" y="4419600"/>
            <a:ext cx="6400800" cy="1977809"/>
          </a:xfrm>
        </p:spPr>
        <p:txBody>
          <a:bodyPr/>
          <a:lstStyle/>
          <a:p>
            <a:pPr algn="r"/>
            <a:r>
              <a:rPr lang="en-US" sz="2000" dirty="0"/>
              <a:t>Albuquerque, NM</a:t>
            </a:r>
          </a:p>
          <a:p>
            <a:pPr algn="r"/>
            <a:r>
              <a:rPr lang="en-US" sz="2000" dirty="0"/>
              <a:t>October 29, 2023</a:t>
            </a:r>
          </a:p>
          <a:p>
            <a:pPr algn="r"/>
            <a:r>
              <a:rPr lang="en-US" sz="2000" dirty="0"/>
              <a:t>Duane Cogburn</a:t>
            </a:r>
          </a:p>
          <a:p>
            <a:pPr algn="r"/>
            <a:r>
              <a:rPr lang="en-US" sz="1100" dirty="0"/>
              <a:t>Sept. 8, 2013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King of Peace--Melchizedek</a:t>
            </a:r>
          </a:p>
        </p:txBody>
      </p:sp>
      <p:sp>
        <p:nvSpPr>
          <p:cNvPr id="3" name="Content Placeholder 2"/>
          <p:cNvSpPr>
            <a:spLocks noGrp="1"/>
          </p:cNvSpPr>
          <p:nvPr>
            <p:ph idx="1"/>
          </p:nvPr>
        </p:nvSpPr>
        <p:spPr>
          <a:xfrm>
            <a:off x="1435608" y="1600200"/>
            <a:ext cx="7498080" cy="4648200"/>
          </a:xfrm>
        </p:spPr>
        <p:txBody>
          <a:bodyPr/>
          <a:lstStyle/>
          <a:p>
            <a:r>
              <a:rPr lang="en-US" dirty="0"/>
              <a:t>Heb 7:1-2  1 This Melchizedek was king of Salem and priest of God Most High. He met Abraham returning from the defeat of the kings and blessed him, </a:t>
            </a:r>
          </a:p>
          <a:p>
            <a:r>
              <a:rPr lang="en-US" dirty="0"/>
              <a:t>2 and Abraham gave him a tenth of everything.  First, his name means "king of righteousness"; then also, "king of Salem" means </a:t>
            </a:r>
            <a:r>
              <a:rPr lang="en-US" b="1" dirty="0"/>
              <a:t>"king of peace.</a:t>
            </a:r>
          </a:p>
          <a:p>
            <a:r>
              <a:rPr lang="en-US" dirty="0"/>
              <a:t>Gen_14:18-20;  Davidic Psa_110:4</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Prince of Peace is coming</a:t>
            </a:r>
          </a:p>
        </p:txBody>
      </p:sp>
      <p:sp>
        <p:nvSpPr>
          <p:cNvPr id="3" name="Content Placeholder 2"/>
          <p:cNvSpPr>
            <a:spLocks noGrp="1"/>
          </p:cNvSpPr>
          <p:nvPr>
            <p:ph idx="1"/>
          </p:nvPr>
        </p:nvSpPr>
        <p:spPr>
          <a:xfrm>
            <a:off x="1435608" y="1143000"/>
            <a:ext cx="7498080" cy="5105400"/>
          </a:xfrm>
        </p:spPr>
        <p:txBody>
          <a:bodyPr>
            <a:normAutofit fontScale="92500" lnSpcReduction="10000"/>
          </a:bodyPr>
          <a:lstStyle/>
          <a:p>
            <a:r>
              <a:rPr lang="en-US" dirty="0"/>
              <a:t>Isa 9:6-7   6 For to us a child is born, to us a son is given, and the government will be on his shoulders. And he will be called </a:t>
            </a:r>
            <a:r>
              <a:rPr lang="en-US" b="1" dirty="0"/>
              <a:t>Wonderful Counselor, Mighty God, Everlasting Father,</a:t>
            </a:r>
            <a:r>
              <a:rPr lang="en-US" b="1" u="sng" dirty="0"/>
              <a:t> Prince of Peace</a:t>
            </a:r>
            <a:r>
              <a:rPr lang="en-US" u="sng" dirty="0"/>
              <a:t>.      </a:t>
            </a:r>
            <a:r>
              <a:rPr lang="en-US" dirty="0"/>
              <a:t>7 Of the increase of his government and peace there will be no end. He will reign on David's throne and over his kingdom, establishing and upholding it with justice and righteousness from that time on and forever. The zeal of the LORD Almighty will accomplish this.      </a:t>
            </a:r>
            <a:r>
              <a:rPr lang="it-IT" dirty="0"/>
              <a:t>Isa_2:4;  Mic_4:3).</a:t>
            </a:r>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txBody>
          <a:bodyPr/>
          <a:lstStyle/>
          <a:p>
            <a:r>
              <a:rPr lang="en-US" dirty="0"/>
              <a:t>Peace through Jesus Christ</a:t>
            </a:r>
          </a:p>
        </p:txBody>
      </p:sp>
      <p:sp>
        <p:nvSpPr>
          <p:cNvPr id="3" name="Content Placeholder 2"/>
          <p:cNvSpPr>
            <a:spLocks noGrp="1"/>
          </p:cNvSpPr>
          <p:nvPr>
            <p:ph idx="1"/>
          </p:nvPr>
        </p:nvSpPr>
        <p:spPr>
          <a:xfrm>
            <a:off x="1435608" y="1371600"/>
            <a:ext cx="7498080" cy="5211762"/>
          </a:xfrm>
        </p:spPr>
        <p:txBody>
          <a:bodyPr>
            <a:normAutofit fontScale="92500" lnSpcReduction="10000"/>
          </a:bodyPr>
          <a:lstStyle/>
          <a:p>
            <a:r>
              <a:rPr lang="en-US" dirty="0"/>
              <a:t>Acts 10:36-38 You know the message God sent to the people of Israel, telling </a:t>
            </a:r>
            <a:r>
              <a:rPr lang="en-US" b="1" dirty="0"/>
              <a:t>the good news of peace through Jesus Christ, who is Lord of all. </a:t>
            </a:r>
          </a:p>
          <a:p>
            <a:r>
              <a:rPr lang="en-US" dirty="0"/>
              <a:t>37 You know what has happened throughout Judea, beginning in Galilee after the baptism that John preached- </a:t>
            </a:r>
          </a:p>
          <a:p>
            <a:r>
              <a:rPr lang="en-US" dirty="0"/>
              <a:t>38 how God anointed Jesus of Nazareth with the </a:t>
            </a:r>
            <a:r>
              <a:rPr lang="en-US" u="sng" dirty="0"/>
              <a:t>Holy Spirit and power</a:t>
            </a:r>
            <a:r>
              <a:rPr lang="en-US" dirty="0"/>
              <a:t>, and how he </a:t>
            </a:r>
            <a:r>
              <a:rPr lang="en-US" u="sng" dirty="0"/>
              <a:t>went around doing good </a:t>
            </a:r>
            <a:r>
              <a:rPr lang="en-US" dirty="0"/>
              <a:t>and </a:t>
            </a:r>
            <a:r>
              <a:rPr lang="en-US" u="sng" dirty="0"/>
              <a:t>healing all who were under the power of the devil, </a:t>
            </a:r>
            <a:r>
              <a:rPr lang="en-US" dirty="0"/>
              <a:t>because God was with him.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fontScale="90000"/>
          </a:bodyPr>
          <a:lstStyle/>
          <a:p>
            <a:r>
              <a:rPr lang="en-US" dirty="0"/>
              <a:t>The author of Peace, but no Peace</a:t>
            </a:r>
          </a:p>
        </p:txBody>
      </p:sp>
      <p:sp>
        <p:nvSpPr>
          <p:cNvPr id="3" name="Content Placeholder 2"/>
          <p:cNvSpPr>
            <a:spLocks noGrp="1"/>
          </p:cNvSpPr>
          <p:nvPr>
            <p:ph idx="1"/>
          </p:nvPr>
        </p:nvSpPr>
        <p:spPr>
          <a:xfrm>
            <a:off x="1435608" y="990600"/>
            <a:ext cx="7498080" cy="5592762"/>
          </a:xfrm>
        </p:spPr>
        <p:txBody>
          <a:bodyPr>
            <a:normAutofit fontScale="92500" lnSpcReduction="20000"/>
          </a:bodyPr>
          <a:lstStyle/>
          <a:p>
            <a:r>
              <a:rPr lang="en-US" dirty="0"/>
              <a:t>Matt 10:34-38 "Do not suppose that I have come to bring peace to the earth. </a:t>
            </a:r>
            <a:r>
              <a:rPr lang="en-US" b="1" dirty="0"/>
              <a:t>I did not come to bring peace, but a sword.</a:t>
            </a:r>
            <a:r>
              <a:rPr lang="en-US" dirty="0"/>
              <a:t> </a:t>
            </a:r>
          </a:p>
          <a:p>
            <a:r>
              <a:rPr lang="en-US" dirty="0"/>
              <a:t>35 For I have come to turn "'a man against his father, a daughter against her mother, a daughter-in-law against her mother-in-law- </a:t>
            </a:r>
          </a:p>
          <a:p>
            <a:r>
              <a:rPr lang="en-US" dirty="0"/>
              <a:t>36 a man's enemies will be the members of his own household.’   </a:t>
            </a:r>
          </a:p>
          <a:p>
            <a:r>
              <a:rPr lang="en-US" dirty="0"/>
              <a:t>37 "Anyone who loves his father or mother more than me is not worthy of me; anyone who loves his son or daughter more than me is not worthy of me; </a:t>
            </a:r>
          </a:p>
          <a:p>
            <a:r>
              <a:rPr lang="en-US" dirty="0"/>
              <a:t>38 and </a:t>
            </a:r>
            <a:r>
              <a:rPr lang="en-US" u="sng" dirty="0"/>
              <a:t>anyone who does not take his cross and follow me is not worthy of me.</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20762"/>
          </a:xfrm>
        </p:spPr>
        <p:txBody>
          <a:bodyPr>
            <a:normAutofit fontScale="90000"/>
          </a:bodyPr>
          <a:lstStyle/>
          <a:p>
            <a:r>
              <a:rPr lang="en-US" dirty="0"/>
              <a:t>Paul’s greeting of Peace in his letters</a:t>
            </a:r>
          </a:p>
        </p:txBody>
      </p:sp>
      <p:sp>
        <p:nvSpPr>
          <p:cNvPr id="3" name="Content Placeholder 2"/>
          <p:cNvSpPr>
            <a:spLocks noGrp="1"/>
          </p:cNvSpPr>
          <p:nvPr>
            <p:ph idx="1"/>
          </p:nvPr>
        </p:nvSpPr>
        <p:spPr>
          <a:xfrm>
            <a:off x="1435608" y="1295400"/>
            <a:ext cx="7498080" cy="5287962"/>
          </a:xfrm>
        </p:spPr>
        <p:txBody>
          <a:bodyPr>
            <a:normAutofit/>
          </a:bodyPr>
          <a:lstStyle/>
          <a:p>
            <a:r>
              <a:rPr lang="en-US" dirty="0"/>
              <a:t>Rom 1:77 To all in Rome who are loved by God and called to be saints: </a:t>
            </a:r>
            <a:r>
              <a:rPr lang="en-US" b="1" dirty="0"/>
              <a:t>Grace and peace </a:t>
            </a:r>
            <a:r>
              <a:rPr lang="en-US" dirty="0"/>
              <a:t>to you from God our Father and from the Lord Jesus Christ</a:t>
            </a:r>
          </a:p>
          <a:p>
            <a:r>
              <a:rPr lang="en-US" dirty="0"/>
              <a:t>Rom 8:6  The mind of sinful man is death, but the mind controlled by </a:t>
            </a:r>
            <a:r>
              <a:rPr lang="en-US" b="1" dirty="0"/>
              <a:t>the Spirit is life and peace; </a:t>
            </a:r>
          </a:p>
          <a:p>
            <a:r>
              <a:rPr lang="en-US" dirty="0"/>
              <a:t>Rom 14:19 Let us therefore make every effort to do </a:t>
            </a:r>
            <a:r>
              <a:rPr lang="en-US" b="1" dirty="0"/>
              <a:t>what leads to peace</a:t>
            </a:r>
            <a:r>
              <a:rPr lang="en-US" u="sng" dirty="0"/>
              <a:t> </a:t>
            </a:r>
            <a:r>
              <a:rPr lang="en-US" dirty="0"/>
              <a:t>and to mutual edification. </a:t>
            </a:r>
          </a:p>
          <a:p>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txBody>
          <a:bodyPr>
            <a:normAutofit fontScale="90000"/>
          </a:bodyPr>
          <a:lstStyle/>
          <a:p>
            <a:r>
              <a:rPr lang="en-US" dirty="0"/>
              <a:t>What Peace is to the Christian</a:t>
            </a:r>
          </a:p>
        </p:txBody>
      </p:sp>
      <p:sp>
        <p:nvSpPr>
          <p:cNvPr id="3" name="Content Placeholder 2"/>
          <p:cNvSpPr>
            <a:spLocks noGrp="1"/>
          </p:cNvSpPr>
          <p:nvPr>
            <p:ph idx="1"/>
          </p:nvPr>
        </p:nvSpPr>
        <p:spPr>
          <a:xfrm>
            <a:off x="1219200" y="914400"/>
            <a:ext cx="7714488" cy="5943600"/>
          </a:xfrm>
        </p:spPr>
        <p:txBody>
          <a:bodyPr>
            <a:normAutofit fontScale="92500" lnSpcReduction="20000"/>
          </a:bodyPr>
          <a:lstStyle/>
          <a:p>
            <a:r>
              <a:rPr lang="en-US" dirty="0"/>
              <a:t>Rom 5:1-51 Therefore, since we have been justified through faith, </a:t>
            </a:r>
            <a:r>
              <a:rPr lang="en-US" b="1" dirty="0"/>
              <a:t>we have peace with God through our Lord Jesus Christ</a:t>
            </a:r>
            <a:r>
              <a:rPr lang="en-US" dirty="0"/>
              <a:t>,</a:t>
            </a:r>
          </a:p>
          <a:p>
            <a:r>
              <a:rPr lang="en-US" dirty="0"/>
              <a:t>2 through whom we have gained access by faith into this grace in which we now stand. And we rejoice in the hope of the glory of God. </a:t>
            </a:r>
          </a:p>
          <a:p>
            <a:r>
              <a:rPr lang="en-US" dirty="0"/>
              <a:t>3 Not only so, but we also rejoice in our sufferings, because we know that suffering produces perseverance; </a:t>
            </a:r>
          </a:p>
          <a:p>
            <a:r>
              <a:rPr lang="en-US" dirty="0"/>
              <a:t>4 perseverance, character; and character, hope.</a:t>
            </a:r>
          </a:p>
          <a:p>
            <a:r>
              <a:rPr lang="en-US" dirty="0"/>
              <a:t>5 And hope does not disappoint us, because God has poured out his love into our hearts by the Holy Spirit, whom he has given us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txBody>
          <a:bodyPr/>
          <a:lstStyle/>
          <a:p>
            <a:r>
              <a:rPr lang="en-US" dirty="0"/>
              <a:t>Live in Peace with each other</a:t>
            </a:r>
          </a:p>
        </p:txBody>
      </p:sp>
      <p:sp>
        <p:nvSpPr>
          <p:cNvPr id="3" name="Content Placeholder 2"/>
          <p:cNvSpPr>
            <a:spLocks noGrp="1"/>
          </p:cNvSpPr>
          <p:nvPr>
            <p:ph idx="1"/>
          </p:nvPr>
        </p:nvSpPr>
        <p:spPr>
          <a:xfrm>
            <a:off x="1435608" y="1295400"/>
            <a:ext cx="7498080" cy="5287962"/>
          </a:xfrm>
        </p:spPr>
        <p:txBody>
          <a:bodyPr/>
          <a:lstStyle/>
          <a:p>
            <a:r>
              <a:rPr lang="en-US" dirty="0"/>
              <a:t>Rom 12:17-19 Do not repay anyone evil for evil. Be careful to do what is right in the eyes of everybody. </a:t>
            </a:r>
          </a:p>
          <a:p>
            <a:r>
              <a:rPr lang="en-US" dirty="0"/>
              <a:t>18 If it is possible, as far as it depends on you, </a:t>
            </a:r>
            <a:r>
              <a:rPr lang="en-US" b="1" dirty="0"/>
              <a:t>live at peace with everyone.</a:t>
            </a:r>
            <a:r>
              <a:rPr lang="en-US" dirty="0"/>
              <a:t> </a:t>
            </a:r>
          </a:p>
          <a:p>
            <a:r>
              <a:rPr lang="en-US" dirty="0"/>
              <a:t>19 Do not take revenge, my friends, but leave room for God's wrath, for it is written: "It is mine to avenge; I will repay," says the Lord</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fontScale="90000"/>
          </a:bodyPr>
          <a:lstStyle/>
          <a:p>
            <a:r>
              <a:rPr lang="en-US" dirty="0"/>
              <a:t>Paul lack of Peace of Mind</a:t>
            </a:r>
          </a:p>
        </p:txBody>
      </p:sp>
      <p:sp>
        <p:nvSpPr>
          <p:cNvPr id="3" name="Content Placeholder 2"/>
          <p:cNvSpPr>
            <a:spLocks noGrp="1"/>
          </p:cNvSpPr>
          <p:nvPr>
            <p:ph idx="1"/>
          </p:nvPr>
        </p:nvSpPr>
        <p:spPr>
          <a:xfrm>
            <a:off x="1435608" y="1295400"/>
            <a:ext cx="7498080" cy="4953000"/>
          </a:xfrm>
        </p:spPr>
        <p:txBody>
          <a:bodyPr/>
          <a:lstStyle/>
          <a:p>
            <a:r>
              <a:rPr lang="en-US" dirty="0"/>
              <a:t>2 </a:t>
            </a:r>
            <a:r>
              <a:rPr lang="en-US" dirty="0" err="1"/>
              <a:t>Cor</a:t>
            </a:r>
            <a:r>
              <a:rPr lang="en-US" dirty="0"/>
              <a:t> 2:12-13 Now when I went to Troas to preach the gospel of Christ and found that the Lord had opened a door for me, </a:t>
            </a:r>
            <a:r>
              <a:rPr lang="en-US" b="1" dirty="0"/>
              <a:t>13 I still had no peace of mind, </a:t>
            </a:r>
            <a:r>
              <a:rPr lang="en-US" dirty="0"/>
              <a:t>because I did not find my brother Titus there. So I said good-by to them and went on to Macedonia.</a:t>
            </a:r>
          </a:p>
          <a:p>
            <a:r>
              <a:rPr lang="en-US" dirty="0"/>
              <a:t>Paul was anxious for Titus’ report of the church at Corinth.  Paul was human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txBody>
          <a:bodyPr/>
          <a:lstStyle/>
          <a:p>
            <a:r>
              <a:rPr lang="en-US" dirty="0"/>
              <a:t>Peace is a Product of Obedience</a:t>
            </a:r>
          </a:p>
        </p:txBody>
      </p:sp>
      <p:sp>
        <p:nvSpPr>
          <p:cNvPr id="3" name="Content Placeholder 2"/>
          <p:cNvSpPr>
            <a:spLocks noGrp="1"/>
          </p:cNvSpPr>
          <p:nvPr>
            <p:ph idx="1"/>
          </p:nvPr>
        </p:nvSpPr>
        <p:spPr>
          <a:xfrm>
            <a:off x="1435608" y="1295400"/>
            <a:ext cx="7498080" cy="5287962"/>
          </a:xfrm>
        </p:spPr>
        <p:txBody>
          <a:bodyPr>
            <a:normAutofit/>
          </a:bodyPr>
          <a:lstStyle/>
          <a:p>
            <a:r>
              <a:rPr lang="en-US" dirty="0"/>
              <a:t>Gal 5:22-23 But the fruit of the Spirit is love, joy, </a:t>
            </a:r>
            <a:r>
              <a:rPr lang="en-US" b="1" dirty="0"/>
              <a:t>peace</a:t>
            </a:r>
            <a:r>
              <a:rPr lang="en-US" dirty="0"/>
              <a:t>, patience, kindness, goodness, faithfulness,       </a:t>
            </a:r>
          </a:p>
          <a:p>
            <a:r>
              <a:rPr lang="en-US" dirty="0"/>
              <a:t>23 gentleness and self-control. Against such things there is no law</a:t>
            </a:r>
          </a:p>
          <a:p>
            <a:endParaRPr lang="en-US" dirty="0"/>
          </a:p>
          <a:p>
            <a:r>
              <a:rPr lang="en-US" dirty="0"/>
              <a:t>Rom 15:13 May the God of hope fill you with all </a:t>
            </a:r>
            <a:r>
              <a:rPr lang="en-US" b="1" dirty="0"/>
              <a:t>joy and peace </a:t>
            </a:r>
            <a:r>
              <a:rPr lang="en-US" dirty="0"/>
              <a:t>as you trust in him, so that you may overflow with hope by the power of the Holy Spirit.</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lstStyle/>
          <a:p>
            <a:r>
              <a:rPr lang="en-US" dirty="0"/>
              <a:t>Peace protects and binds</a:t>
            </a:r>
          </a:p>
        </p:txBody>
      </p:sp>
      <p:sp>
        <p:nvSpPr>
          <p:cNvPr id="3" name="Content Placeholder 2"/>
          <p:cNvSpPr>
            <a:spLocks noGrp="1"/>
          </p:cNvSpPr>
          <p:nvPr>
            <p:ph idx="1"/>
          </p:nvPr>
        </p:nvSpPr>
        <p:spPr>
          <a:xfrm>
            <a:off x="1435608" y="1066800"/>
            <a:ext cx="7498080" cy="5638800"/>
          </a:xfrm>
        </p:spPr>
        <p:txBody>
          <a:bodyPr>
            <a:normAutofit fontScale="92500" lnSpcReduction="10000"/>
          </a:bodyPr>
          <a:lstStyle/>
          <a:p>
            <a:r>
              <a:rPr lang="en-US" dirty="0"/>
              <a:t>Eph 4:3 Make every effort to keep the unity of the Spirit through the </a:t>
            </a:r>
            <a:r>
              <a:rPr lang="en-US" b="1" dirty="0"/>
              <a:t>bond of peace.</a:t>
            </a:r>
          </a:p>
          <a:p>
            <a:r>
              <a:rPr lang="en-US" dirty="0"/>
              <a:t>Eph 6:14 Stand firm then, with the belt of truth buckled around your waist, with the breastplate of righteousness in place, </a:t>
            </a:r>
          </a:p>
          <a:p>
            <a:r>
              <a:rPr lang="en-US" dirty="0"/>
              <a:t>15 and with your feet fitted with the readiness that comes from the </a:t>
            </a:r>
            <a:r>
              <a:rPr lang="en-US" b="1" dirty="0"/>
              <a:t>gospel of peace. …..</a:t>
            </a:r>
          </a:p>
          <a:p>
            <a:r>
              <a:rPr lang="en-US" b="1" dirty="0"/>
              <a:t>Eph 6:16  In all circumstances take up the shield of faith, with which you can extinguish all the flaming darts of the evil one; </a:t>
            </a:r>
          </a:p>
          <a:p>
            <a:endParaRPr lang="en-US" b="1"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Peace and it’s Usages</a:t>
            </a:r>
          </a:p>
        </p:txBody>
      </p:sp>
      <p:sp>
        <p:nvSpPr>
          <p:cNvPr id="3" name="Content Placeholder 2"/>
          <p:cNvSpPr>
            <a:spLocks noGrp="1"/>
          </p:cNvSpPr>
          <p:nvPr>
            <p:ph idx="1"/>
          </p:nvPr>
        </p:nvSpPr>
        <p:spPr>
          <a:xfrm>
            <a:off x="1168828" y="1417638"/>
            <a:ext cx="7943088" cy="4800600"/>
          </a:xfrm>
        </p:spPr>
        <p:txBody>
          <a:bodyPr>
            <a:normAutofit lnSpcReduction="10000"/>
          </a:bodyPr>
          <a:lstStyle/>
          <a:p>
            <a:r>
              <a:rPr lang="en-US" dirty="0"/>
              <a:t>A State of mind…a state of tranquility, without strife, without fear, threats, or danger</a:t>
            </a:r>
          </a:p>
          <a:p>
            <a:endParaRPr lang="en-US" dirty="0"/>
          </a:p>
          <a:p>
            <a:r>
              <a:rPr lang="en-US" dirty="0"/>
              <a:t>A Civil peace among men and nations</a:t>
            </a:r>
          </a:p>
          <a:p>
            <a:r>
              <a:rPr lang="en-US" dirty="0"/>
              <a:t>An inner peace of health, a state of mind and being relaxed without anxiety or worry</a:t>
            </a:r>
          </a:p>
          <a:p>
            <a:r>
              <a:rPr lang="en-US" dirty="0"/>
              <a:t>A Spiritual peace from God knowing the maturity of our relation with him through Christ Jesus.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9F8F3-4F55-4104-EC8F-2452A22C2C4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1B4B0FF-2B9A-A7B9-155C-09AC3BFDF52B}"/>
              </a:ext>
            </a:extLst>
          </p:cNvPr>
          <p:cNvSpPr>
            <a:spLocks noGrp="1"/>
          </p:cNvSpPr>
          <p:nvPr>
            <p:ph idx="1"/>
          </p:nvPr>
        </p:nvSpPr>
        <p:spPr>
          <a:xfrm>
            <a:off x="1435608" y="685800"/>
            <a:ext cx="7498080" cy="5897562"/>
          </a:xfrm>
        </p:spPr>
        <p:txBody>
          <a:bodyPr>
            <a:normAutofit fontScale="92500" lnSpcReduction="10000"/>
          </a:bodyPr>
          <a:lstStyle/>
          <a:p>
            <a:r>
              <a:rPr lang="en-US" dirty="0"/>
              <a:t>Eph 6:17  and take the helmet of salvation, and the sword of the Spirit, which is the word of God, </a:t>
            </a:r>
          </a:p>
          <a:p>
            <a:r>
              <a:rPr lang="en-US" dirty="0"/>
              <a:t>Eph 6:18  praying at all times in the Spirit, with all prayer and supplication. To that end, keep alert with all perseverance, making supplication for all the saints, </a:t>
            </a:r>
          </a:p>
          <a:p>
            <a:r>
              <a:rPr lang="en-US" dirty="0"/>
              <a:t>Eph 6:19  and also for me, that words may be given to me in opening my mouth boldly to proclaim the mystery of the gospel, </a:t>
            </a:r>
          </a:p>
          <a:p>
            <a:r>
              <a:rPr lang="en-US" dirty="0"/>
              <a:t>Eph 6:20  for which I am an ambassador in chains, that I may declare it boldly, as I ought to speak. </a:t>
            </a:r>
          </a:p>
        </p:txBody>
      </p:sp>
    </p:spTree>
    <p:extLst>
      <p:ext uri="{BB962C8B-B14F-4D97-AF65-F5344CB8AC3E}">
        <p14:creationId xmlns:p14="http://schemas.microsoft.com/office/powerpoint/2010/main" val="16888459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Peace of Christ is within us</a:t>
            </a:r>
          </a:p>
        </p:txBody>
      </p:sp>
      <p:sp>
        <p:nvSpPr>
          <p:cNvPr id="3" name="Content Placeholder 2"/>
          <p:cNvSpPr>
            <a:spLocks noGrp="1"/>
          </p:cNvSpPr>
          <p:nvPr>
            <p:ph idx="1"/>
          </p:nvPr>
        </p:nvSpPr>
        <p:spPr>
          <a:xfrm>
            <a:off x="1435608" y="1600200"/>
            <a:ext cx="7498080" cy="4800600"/>
          </a:xfrm>
        </p:spPr>
        <p:txBody>
          <a:bodyPr>
            <a:normAutofit/>
          </a:bodyPr>
          <a:lstStyle/>
          <a:p>
            <a:r>
              <a:rPr lang="en-US" dirty="0"/>
              <a:t>Col 3:15-16 Let </a:t>
            </a:r>
            <a:r>
              <a:rPr lang="en-US" b="1" dirty="0"/>
              <a:t>the peace of Christ rule in your hearts, </a:t>
            </a:r>
            <a:r>
              <a:rPr lang="en-US" dirty="0"/>
              <a:t>since as members of one body you were called to peace. And be thankful. </a:t>
            </a:r>
          </a:p>
          <a:p>
            <a:r>
              <a:rPr lang="en-US" dirty="0"/>
              <a:t>16 </a:t>
            </a:r>
            <a:r>
              <a:rPr lang="en-US" b="1" dirty="0"/>
              <a:t>Let the word of Christ dwell in you richly </a:t>
            </a:r>
            <a:r>
              <a:rPr lang="en-US" dirty="0"/>
              <a:t>as you teach and admonish one another with all wisdom, and as you sing psalms, hymns and spiritual songs with gratitude in your hearts to God.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C6782-5E98-AD0A-34B2-37EE32A61007}"/>
              </a:ext>
            </a:extLst>
          </p:cNvPr>
          <p:cNvSpPr>
            <a:spLocks noGrp="1"/>
          </p:cNvSpPr>
          <p:nvPr>
            <p:ph type="title"/>
          </p:nvPr>
        </p:nvSpPr>
        <p:spPr>
          <a:xfrm>
            <a:off x="1435608" y="274638"/>
            <a:ext cx="7498080" cy="944562"/>
          </a:xfrm>
        </p:spPr>
        <p:txBody>
          <a:bodyPr>
            <a:normAutofit fontScale="90000"/>
          </a:bodyPr>
          <a:lstStyle/>
          <a:p>
            <a:r>
              <a:rPr lang="en-US" dirty="0"/>
              <a:t>Peace Comes from God, Not Human Reasoning &amp; Self Interests</a:t>
            </a:r>
          </a:p>
        </p:txBody>
      </p:sp>
      <p:sp>
        <p:nvSpPr>
          <p:cNvPr id="3" name="Content Placeholder 2">
            <a:extLst>
              <a:ext uri="{FF2B5EF4-FFF2-40B4-BE49-F238E27FC236}">
                <a16:creationId xmlns:a16="http://schemas.microsoft.com/office/drawing/2014/main" id="{BC382C6A-E5F1-BFE8-8C7B-D5CD729605F8}"/>
              </a:ext>
            </a:extLst>
          </p:cNvPr>
          <p:cNvSpPr>
            <a:spLocks noGrp="1"/>
          </p:cNvSpPr>
          <p:nvPr>
            <p:ph idx="1"/>
          </p:nvPr>
        </p:nvSpPr>
        <p:spPr>
          <a:xfrm>
            <a:off x="1435608" y="1676400"/>
            <a:ext cx="7498080" cy="4906962"/>
          </a:xfrm>
        </p:spPr>
        <p:txBody>
          <a:bodyPr/>
          <a:lstStyle/>
          <a:p>
            <a:r>
              <a:rPr lang="en-US" dirty="0"/>
              <a:t>Rom 16:17  I appeal to you, brothers, to watch out for those who cause divisions and create obstacles contrary to the doctrine that you have been taught; avoid them. </a:t>
            </a:r>
          </a:p>
          <a:p>
            <a:r>
              <a:rPr lang="en-US" dirty="0"/>
              <a:t>Rom 16:18  For such persons do not serve our Lord Christ, but their own appetites, and by smooth talk and flattery they deceive the hearts of the naive. ….</a:t>
            </a:r>
          </a:p>
        </p:txBody>
      </p:sp>
    </p:spTree>
    <p:extLst>
      <p:ext uri="{BB962C8B-B14F-4D97-AF65-F5344CB8AC3E}">
        <p14:creationId xmlns:p14="http://schemas.microsoft.com/office/powerpoint/2010/main" val="26556475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Power of the Peace of God</a:t>
            </a:r>
            <a:br>
              <a:rPr lang="en-US" dirty="0"/>
            </a:br>
            <a:r>
              <a:rPr lang="en-US" dirty="0"/>
              <a:t>Crush the death message of Satan</a:t>
            </a:r>
          </a:p>
        </p:txBody>
      </p:sp>
      <p:sp>
        <p:nvSpPr>
          <p:cNvPr id="3" name="Content Placeholder 2"/>
          <p:cNvSpPr>
            <a:spLocks noGrp="1"/>
          </p:cNvSpPr>
          <p:nvPr>
            <p:ph idx="1"/>
          </p:nvPr>
        </p:nvSpPr>
        <p:spPr>
          <a:xfrm>
            <a:off x="1435608" y="1752600"/>
            <a:ext cx="7498080" cy="4495800"/>
          </a:xfrm>
        </p:spPr>
        <p:txBody>
          <a:bodyPr>
            <a:normAutofit/>
          </a:bodyPr>
          <a:lstStyle/>
          <a:p>
            <a:pPr marR="0" algn="l" rtl="0"/>
            <a:r>
              <a:rPr lang="en-US" sz="2800" b="1" i="0" u="none" strike="noStrike" baseline="0" dirty="0">
                <a:latin typeface="Verdana" panose="020B0604030504040204" pitchFamily="34" charset="0"/>
              </a:rPr>
              <a:t>Rom 16:19</a:t>
            </a:r>
            <a:r>
              <a:rPr lang="en-US" sz="2800" b="0" i="0" u="none" strike="noStrike" baseline="0" dirty="0">
                <a:latin typeface="Verdana" panose="020B0604030504040204" pitchFamily="34" charset="0"/>
              </a:rPr>
              <a:t>  For your obedience is known to all, so that I rejoice over you, but I want you to be wise as to what is good and innocent as to what is evil. </a:t>
            </a:r>
          </a:p>
          <a:p>
            <a:pPr marR="0" algn="l" rtl="0"/>
            <a:r>
              <a:rPr lang="en-US" sz="2800" b="0" i="0" u="none" strike="noStrike" baseline="0" dirty="0">
                <a:latin typeface="Verdana" panose="020B0604030504040204" pitchFamily="34" charset="0"/>
              </a:rPr>
              <a:t>Rom 16:20  The </a:t>
            </a:r>
            <a:r>
              <a:rPr lang="en-US" sz="2800" b="1" i="0" strike="noStrike" baseline="0" dirty="0">
                <a:latin typeface="Verdana" panose="020B0604030504040204" pitchFamily="34" charset="0"/>
              </a:rPr>
              <a:t>God of peace </a:t>
            </a:r>
            <a:r>
              <a:rPr lang="en-US" sz="2800" b="0" i="0" u="none" strike="noStrike" baseline="0" dirty="0">
                <a:latin typeface="Verdana" panose="020B0604030504040204" pitchFamily="34" charset="0"/>
              </a:rPr>
              <a:t>will soon crush Satan under your feet. The grace of our Lord Jesus Christ be with you. </a:t>
            </a:r>
            <a:endParaRPr lang="en-US"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txBody>
          <a:bodyPr>
            <a:normAutofit fontScale="90000"/>
          </a:bodyPr>
          <a:lstStyle/>
          <a:p>
            <a:r>
              <a:rPr lang="en-US" dirty="0"/>
              <a:t>Real Peace is from God</a:t>
            </a:r>
          </a:p>
        </p:txBody>
      </p:sp>
      <p:sp>
        <p:nvSpPr>
          <p:cNvPr id="3" name="Content Placeholder 2"/>
          <p:cNvSpPr>
            <a:spLocks noGrp="1"/>
          </p:cNvSpPr>
          <p:nvPr>
            <p:ph idx="1"/>
          </p:nvPr>
        </p:nvSpPr>
        <p:spPr>
          <a:xfrm>
            <a:off x="1435608" y="1066800"/>
            <a:ext cx="7498080" cy="5516562"/>
          </a:xfrm>
        </p:spPr>
        <p:txBody>
          <a:bodyPr>
            <a:normAutofit fontScale="92500" lnSpcReduction="10000"/>
          </a:bodyPr>
          <a:lstStyle/>
          <a:p>
            <a:r>
              <a:rPr lang="en-US" dirty="0"/>
              <a:t>Phil 4:7-9 </a:t>
            </a:r>
            <a:r>
              <a:rPr lang="en-US" u="sng" dirty="0">
                <a:solidFill>
                  <a:srgbClr val="FF0000"/>
                </a:solidFill>
              </a:rPr>
              <a:t>And the peace of God, which transcends all understanding, will guard your hearts and your minds in Christ Jesus</a:t>
            </a:r>
            <a:r>
              <a:rPr lang="en-US" dirty="0"/>
              <a:t>. </a:t>
            </a:r>
          </a:p>
          <a:p>
            <a:r>
              <a:rPr lang="en-US" dirty="0"/>
              <a:t>8 Finally, brothers, whatever is true, whatever is noble, whatever is right, whatever is pure, whatever is lovely, whatever is admirable-if anything is excellent or praiseworthy-think about such things. </a:t>
            </a:r>
          </a:p>
          <a:p>
            <a:r>
              <a:rPr lang="en-US" dirty="0"/>
              <a:t>9 Whatever you have learned or received or heard from me, or seen in me-put it into practice. </a:t>
            </a:r>
            <a:r>
              <a:rPr lang="en-US" u="sng" dirty="0">
                <a:solidFill>
                  <a:srgbClr val="FF0000"/>
                </a:solidFill>
              </a:rPr>
              <a:t>And the God of peace will be with you.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D2589-0F22-13CD-315C-55E5FFD3FA24}"/>
              </a:ext>
            </a:extLst>
          </p:cNvPr>
          <p:cNvSpPr>
            <a:spLocks noGrp="1"/>
          </p:cNvSpPr>
          <p:nvPr>
            <p:ph type="title"/>
          </p:nvPr>
        </p:nvSpPr>
        <p:spPr>
          <a:xfrm>
            <a:off x="1219200" y="274638"/>
            <a:ext cx="7714488" cy="1020762"/>
          </a:xfrm>
        </p:spPr>
        <p:txBody>
          <a:bodyPr>
            <a:normAutofit/>
          </a:bodyPr>
          <a:lstStyle/>
          <a:p>
            <a:r>
              <a:rPr lang="en-US" dirty="0"/>
              <a:t>Jesus is our Foundation for Peace</a:t>
            </a:r>
          </a:p>
        </p:txBody>
      </p:sp>
      <p:sp>
        <p:nvSpPr>
          <p:cNvPr id="3" name="Content Placeholder 2">
            <a:extLst>
              <a:ext uri="{FF2B5EF4-FFF2-40B4-BE49-F238E27FC236}">
                <a16:creationId xmlns:a16="http://schemas.microsoft.com/office/drawing/2014/main" id="{42792A39-89DE-DE1E-8564-F54056CF6468}"/>
              </a:ext>
            </a:extLst>
          </p:cNvPr>
          <p:cNvSpPr>
            <a:spLocks noGrp="1"/>
          </p:cNvSpPr>
          <p:nvPr>
            <p:ph idx="1"/>
          </p:nvPr>
        </p:nvSpPr>
        <p:spPr>
          <a:xfrm>
            <a:off x="1435608" y="1371600"/>
            <a:ext cx="7498080" cy="5211762"/>
          </a:xfrm>
        </p:spPr>
        <p:txBody>
          <a:bodyPr>
            <a:normAutofit/>
          </a:bodyPr>
          <a:lstStyle/>
          <a:p>
            <a:r>
              <a:rPr lang="en-US" dirty="0"/>
              <a:t>A State of mind…a state of tranquility, without strife, without fear, threats, or danger</a:t>
            </a:r>
          </a:p>
          <a:p>
            <a:r>
              <a:rPr lang="en-US" dirty="0"/>
              <a:t>A Civil peace among men and nations</a:t>
            </a:r>
          </a:p>
          <a:p>
            <a:r>
              <a:rPr lang="en-US" dirty="0"/>
              <a:t>An inner peace of health, a state of mind and being relaxed without anxiety or worry</a:t>
            </a:r>
          </a:p>
          <a:p>
            <a:r>
              <a:rPr lang="en-US" dirty="0"/>
              <a:t>A Spiritual peace comes from God knowing the maturity of our relationship with him through Christ Jesus.</a:t>
            </a:r>
          </a:p>
          <a:p>
            <a:endParaRPr lang="en-US" dirty="0"/>
          </a:p>
        </p:txBody>
      </p:sp>
    </p:spTree>
    <p:extLst>
      <p:ext uri="{BB962C8B-B14F-4D97-AF65-F5344CB8AC3E}">
        <p14:creationId xmlns:p14="http://schemas.microsoft.com/office/powerpoint/2010/main" val="721014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lack of Peace in Israel</a:t>
            </a:r>
          </a:p>
        </p:txBody>
      </p:sp>
      <p:sp>
        <p:nvSpPr>
          <p:cNvPr id="3" name="Content Placeholder 2"/>
          <p:cNvSpPr>
            <a:spLocks noGrp="1"/>
          </p:cNvSpPr>
          <p:nvPr>
            <p:ph idx="1"/>
          </p:nvPr>
        </p:nvSpPr>
        <p:spPr/>
        <p:txBody>
          <a:bodyPr>
            <a:normAutofit fontScale="92500" lnSpcReduction="10000"/>
          </a:bodyPr>
          <a:lstStyle/>
          <a:p>
            <a:r>
              <a:rPr lang="en-US" dirty="0"/>
              <a:t>2 Kings 9:21-22 "Hitch up my chariot," </a:t>
            </a:r>
            <a:r>
              <a:rPr lang="en-US" dirty="0" err="1"/>
              <a:t>Joram</a:t>
            </a:r>
            <a:r>
              <a:rPr lang="en-US" dirty="0"/>
              <a:t> ordered. And when it was hitched up, </a:t>
            </a:r>
            <a:r>
              <a:rPr lang="en-US" dirty="0" err="1"/>
              <a:t>Joram</a:t>
            </a:r>
            <a:r>
              <a:rPr lang="en-US" dirty="0"/>
              <a:t> king of Israel and </a:t>
            </a:r>
            <a:r>
              <a:rPr lang="en-US" dirty="0" err="1"/>
              <a:t>Ahaziah</a:t>
            </a:r>
            <a:r>
              <a:rPr lang="en-US" dirty="0"/>
              <a:t> king of Judah rode out, each in his own chariot, to meet Jehu. They met him at the plot of ground that had belonged to Naboth the </a:t>
            </a:r>
            <a:r>
              <a:rPr lang="en-US" dirty="0" err="1"/>
              <a:t>Jezreelite</a:t>
            </a:r>
            <a:r>
              <a:rPr lang="en-US" dirty="0"/>
              <a:t>.      22 When </a:t>
            </a:r>
            <a:r>
              <a:rPr lang="en-US" dirty="0" err="1"/>
              <a:t>Joram</a:t>
            </a:r>
            <a:r>
              <a:rPr lang="en-US" dirty="0"/>
              <a:t> saw Jehu he asked, "Have you come in peace, Jehu?" "</a:t>
            </a:r>
            <a:r>
              <a:rPr lang="en-US" b="1" dirty="0"/>
              <a:t>How can there be peace,"</a:t>
            </a:r>
            <a:r>
              <a:rPr lang="en-US" dirty="0"/>
              <a:t> Jehu replied, "as long as all the idolatry and witchcraft of your mother Jezebel abounds?"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of peace</a:t>
            </a:r>
          </a:p>
        </p:txBody>
      </p:sp>
      <p:sp>
        <p:nvSpPr>
          <p:cNvPr id="3" name="Content Placeholder 2"/>
          <p:cNvSpPr>
            <a:spLocks noGrp="1"/>
          </p:cNvSpPr>
          <p:nvPr>
            <p:ph idx="1"/>
          </p:nvPr>
        </p:nvSpPr>
        <p:spPr/>
        <p:txBody>
          <a:bodyPr>
            <a:normAutofit fontScale="85000" lnSpcReduction="10000"/>
          </a:bodyPr>
          <a:lstStyle/>
          <a:p>
            <a:r>
              <a:rPr lang="en-US" dirty="0"/>
              <a:t>Lev 26:3-6 </a:t>
            </a:r>
            <a:r>
              <a:rPr lang="en-US" u="sng" dirty="0"/>
              <a:t>"'If you follow my decrees and are careful to obey my commands,  </a:t>
            </a:r>
            <a:r>
              <a:rPr lang="en-US" dirty="0"/>
              <a:t>4  I will send you rain in its season, and the ground will yield its crops and the trees of the field their fruit.  5 Your threshing will continue until grape harvest and the grape harvest will continue until planting, and you will eat all the food you want and live in safety in your land.   6 "</a:t>
            </a:r>
            <a:r>
              <a:rPr lang="en-US" b="1" dirty="0"/>
              <a:t>'I will grant peace in the land, and you will lie down and no one will make you afraid</a:t>
            </a:r>
            <a:r>
              <a:rPr lang="en-US" dirty="0"/>
              <a:t>. I will remove savage beasts from the land, and the sword will not pass through your country.</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Peace granted to Gideon</a:t>
            </a:r>
          </a:p>
        </p:txBody>
      </p:sp>
      <p:sp>
        <p:nvSpPr>
          <p:cNvPr id="3" name="Content Placeholder 2"/>
          <p:cNvSpPr>
            <a:spLocks noGrp="1"/>
          </p:cNvSpPr>
          <p:nvPr>
            <p:ph idx="1"/>
          </p:nvPr>
        </p:nvSpPr>
        <p:spPr>
          <a:xfrm>
            <a:off x="1143000" y="1447800"/>
            <a:ext cx="7790688" cy="5181600"/>
          </a:xfrm>
        </p:spPr>
        <p:txBody>
          <a:bodyPr>
            <a:normAutofit fontScale="85000" lnSpcReduction="10000"/>
          </a:bodyPr>
          <a:lstStyle/>
          <a:p>
            <a:r>
              <a:rPr lang="en-US" dirty="0"/>
              <a:t>Judges 6:21-25 With the tip of the staff that was in his hand, the angel of the LORD touched the meat and the unleavened bread. Fire flared from the rock, consuming the meat and the bread.  And the angel of the LORD disappeared. 22 When Gideon realized that it was the angel of the LORD, he exclaimed, "Ah, Sovereign LORD! I have seen the angel of the LORD face to face!" 23 </a:t>
            </a:r>
            <a:r>
              <a:rPr lang="en-US" b="1" dirty="0"/>
              <a:t>But the LORD said to him, "Peace! Do not be afraid. You are not going to die." </a:t>
            </a:r>
            <a:r>
              <a:rPr lang="en-US" dirty="0"/>
              <a:t>24 So Gideon built an altar to the LORD there and called it </a:t>
            </a:r>
            <a:r>
              <a:rPr lang="en-US" u="sng" dirty="0"/>
              <a:t>The LORD is Peace</a:t>
            </a:r>
            <a:r>
              <a:rPr lang="en-US" dirty="0"/>
              <a:t>. To this day it stands in </a:t>
            </a:r>
            <a:r>
              <a:rPr lang="en-US" dirty="0" err="1"/>
              <a:t>Ophrah</a:t>
            </a:r>
            <a:r>
              <a:rPr lang="en-US" dirty="0"/>
              <a:t> of the </a:t>
            </a:r>
            <a:r>
              <a:rPr lang="en-US" dirty="0" err="1"/>
              <a:t>Abiezrites</a:t>
            </a:r>
            <a:r>
              <a:rPr lang="en-US" dirty="0"/>
              <a:t>.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David praying for civil Peace</a:t>
            </a:r>
          </a:p>
        </p:txBody>
      </p:sp>
      <p:sp>
        <p:nvSpPr>
          <p:cNvPr id="3" name="Content Placeholder 2"/>
          <p:cNvSpPr>
            <a:spLocks noGrp="1"/>
          </p:cNvSpPr>
          <p:nvPr>
            <p:ph idx="1"/>
          </p:nvPr>
        </p:nvSpPr>
        <p:spPr>
          <a:xfrm>
            <a:off x="1435608" y="1295400"/>
            <a:ext cx="7498080" cy="4953000"/>
          </a:xfrm>
        </p:spPr>
        <p:txBody>
          <a:bodyPr>
            <a:normAutofit/>
          </a:bodyPr>
          <a:lstStyle/>
          <a:p>
            <a:r>
              <a:rPr lang="en-US" dirty="0"/>
              <a:t>Ps 122:5-8   There the thrones for judgment stand, the thrones of the house of David.   </a:t>
            </a:r>
            <a:r>
              <a:rPr lang="en-US" b="1" dirty="0"/>
              <a:t>6 Pray for the peace of Jerusalem: </a:t>
            </a:r>
            <a:r>
              <a:rPr lang="en-US" dirty="0"/>
              <a:t>"May those who love you be secure. 7 </a:t>
            </a:r>
            <a:r>
              <a:rPr lang="en-US" b="1" dirty="0"/>
              <a:t>May there be peace within your walls and security within your citadels</a:t>
            </a:r>
            <a:r>
              <a:rPr lang="en-US" dirty="0"/>
              <a:t>." 8 For the sake of my brothers and friends, I will say, </a:t>
            </a:r>
            <a:r>
              <a:rPr lang="en-US" b="1" dirty="0"/>
              <a:t>"Peace be within you."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normAutofit fontScale="90000"/>
          </a:bodyPr>
          <a:lstStyle/>
          <a:p>
            <a:r>
              <a:rPr lang="en-US" dirty="0"/>
              <a:t>David ask for Peace thru Obedience</a:t>
            </a:r>
          </a:p>
        </p:txBody>
      </p:sp>
      <p:sp>
        <p:nvSpPr>
          <p:cNvPr id="3" name="Content Placeholder 2"/>
          <p:cNvSpPr>
            <a:spLocks noGrp="1"/>
          </p:cNvSpPr>
          <p:nvPr>
            <p:ph idx="1"/>
          </p:nvPr>
        </p:nvSpPr>
        <p:spPr>
          <a:xfrm>
            <a:off x="1435608" y="1066800"/>
            <a:ext cx="7498080" cy="5715000"/>
          </a:xfrm>
        </p:spPr>
        <p:txBody>
          <a:bodyPr>
            <a:normAutofit lnSpcReduction="10000"/>
          </a:bodyPr>
          <a:lstStyle/>
          <a:p>
            <a:r>
              <a:rPr lang="en-US" dirty="0"/>
              <a:t>Ps 119:164 Seven times a day I praise you for your righteous laws.   </a:t>
            </a:r>
          </a:p>
          <a:p>
            <a:r>
              <a:rPr lang="en-US" dirty="0"/>
              <a:t>165 </a:t>
            </a:r>
            <a:r>
              <a:rPr lang="en-US" b="1" dirty="0"/>
              <a:t>Great peace have they </a:t>
            </a:r>
            <a:r>
              <a:rPr lang="en-US" b="1" u="sng" dirty="0"/>
              <a:t>who love your law, </a:t>
            </a:r>
            <a:r>
              <a:rPr lang="en-US" dirty="0"/>
              <a:t>and nothing can make them stumble.  </a:t>
            </a:r>
          </a:p>
          <a:p>
            <a:r>
              <a:rPr lang="en-US" dirty="0"/>
              <a:t>166 I wait for your salvation, O LORD, and I follow your commands. </a:t>
            </a:r>
          </a:p>
          <a:p>
            <a:r>
              <a:rPr lang="en-US" dirty="0"/>
              <a:t>167 </a:t>
            </a:r>
            <a:r>
              <a:rPr lang="en-US" b="1" dirty="0"/>
              <a:t>I obey your statutes, </a:t>
            </a:r>
            <a:r>
              <a:rPr lang="en-US" dirty="0"/>
              <a:t>for I love them greatly.   </a:t>
            </a:r>
          </a:p>
          <a:p>
            <a:r>
              <a:rPr lang="en-US" dirty="0"/>
              <a:t>168 </a:t>
            </a:r>
            <a:r>
              <a:rPr lang="en-US" b="1" dirty="0"/>
              <a:t>I obey your precepts and your statutes</a:t>
            </a:r>
            <a:r>
              <a:rPr lang="en-US" dirty="0"/>
              <a:t>, for all my ways are known to you.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lstStyle/>
          <a:p>
            <a:r>
              <a:rPr lang="en-US" dirty="0"/>
              <a:t>Wisdom brings Peace</a:t>
            </a:r>
          </a:p>
        </p:txBody>
      </p:sp>
      <p:sp>
        <p:nvSpPr>
          <p:cNvPr id="3" name="Content Placeholder 2"/>
          <p:cNvSpPr>
            <a:spLocks noGrp="1"/>
          </p:cNvSpPr>
          <p:nvPr>
            <p:ph idx="1"/>
          </p:nvPr>
        </p:nvSpPr>
        <p:spPr>
          <a:xfrm>
            <a:off x="1435608" y="1066800"/>
            <a:ext cx="7498080" cy="5516562"/>
          </a:xfrm>
        </p:spPr>
        <p:txBody>
          <a:bodyPr>
            <a:normAutofit lnSpcReduction="10000"/>
          </a:bodyPr>
          <a:lstStyle/>
          <a:p>
            <a:r>
              <a:rPr lang="en-US" dirty="0"/>
              <a:t>Prov 3:16 Long life is in her right hand; in her left hand are riches and honor. </a:t>
            </a:r>
          </a:p>
          <a:p>
            <a:r>
              <a:rPr lang="en-US" dirty="0"/>
              <a:t>17 Her ways are pleasant ways, and </a:t>
            </a:r>
            <a:r>
              <a:rPr lang="en-US" b="1" dirty="0"/>
              <a:t>all her paths are peace.</a:t>
            </a:r>
            <a:r>
              <a:rPr lang="en-US" dirty="0"/>
              <a:t> </a:t>
            </a:r>
          </a:p>
          <a:p>
            <a:r>
              <a:rPr lang="en-US" dirty="0"/>
              <a:t>18 She is a tree of life to those who embrace her; those who lay hold of her will be blessed. </a:t>
            </a:r>
          </a:p>
          <a:p>
            <a:r>
              <a:rPr lang="en-US" dirty="0"/>
              <a:t>19 By wisdom the LORD laid the earth's foundations, by understanding he set the heavens in place; </a:t>
            </a:r>
          </a:p>
          <a:p>
            <a:r>
              <a:rPr lang="en-US" dirty="0"/>
              <a:t>Wisdom is being described…..Her, She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714488" cy="1143000"/>
          </a:xfrm>
        </p:spPr>
        <p:txBody>
          <a:bodyPr>
            <a:normAutofit fontScale="90000"/>
          </a:bodyPr>
          <a:lstStyle/>
          <a:p>
            <a:r>
              <a:rPr lang="en-US" dirty="0"/>
              <a:t>Solomon names the benefits of Peace</a:t>
            </a:r>
          </a:p>
        </p:txBody>
      </p:sp>
      <p:sp>
        <p:nvSpPr>
          <p:cNvPr id="3" name="Content Placeholder 2"/>
          <p:cNvSpPr>
            <a:spLocks noGrp="1"/>
          </p:cNvSpPr>
          <p:nvPr>
            <p:ph idx="1"/>
          </p:nvPr>
        </p:nvSpPr>
        <p:spPr>
          <a:xfrm>
            <a:off x="1435608" y="1676400"/>
            <a:ext cx="7498080" cy="4572000"/>
          </a:xfrm>
        </p:spPr>
        <p:txBody>
          <a:bodyPr/>
          <a:lstStyle/>
          <a:p>
            <a:r>
              <a:rPr lang="en-US" dirty="0" err="1"/>
              <a:t>Prov</a:t>
            </a:r>
            <a:r>
              <a:rPr lang="en-US" dirty="0"/>
              <a:t> 12:20 There is deceit in the hearts of those who plot evil, </a:t>
            </a:r>
            <a:r>
              <a:rPr lang="en-US" b="1" dirty="0"/>
              <a:t>but joy for those who promote peace. </a:t>
            </a:r>
          </a:p>
          <a:p>
            <a:r>
              <a:rPr lang="en-US" dirty="0" err="1"/>
              <a:t>Prov</a:t>
            </a:r>
            <a:r>
              <a:rPr lang="en-US" dirty="0"/>
              <a:t> 14:30 </a:t>
            </a:r>
            <a:r>
              <a:rPr lang="en-US" b="1" dirty="0"/>
              <a:t>A heart at peace gives life to the body, </a:t>
            </a:r>
            <a:r>
              <a:rPr lang="en-US" dirty="0"/>
              <a:t>but envy rots the bones. </a:t>
            </a:r>
          </a:p>
          <a:p>
            <a:r>
              <a:rPr lang="en-US" dirty="0" err="1"/>
              <a:t>Prov</a:t>
            </a:r>
            <a:r>
              <a:rPr lang="en-US" dirty="0"/>
              <a:t> 17:1 </a:t>
            </a:r>
            <a:r>
              <a:rPr lang="en-US" b="1" dirty="0"/>
              <a:t>Better a dry crust with peace and quiet</a:t>
            </a:r>
            <a:r>
              <a:rPr lang="en-US" dirty="0"/>
              <a:t> than a house full of feasting, with strife.</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377</TotalTime>
  <Words>2187</Words>
  <Application>Microsoft Office PowerPoint</Application>
  <PresentationFormat>On-screen Show (4:3)</PresentationFormat>
  <Paragraphs>100</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Gill Sans MT</vt:lpstr>
      <vt:lpstr>Verdana</vt:lpstr>
      <vt:lpstr>Wingdings 2</vt:lpstr>
      <vt:lpstr>Solstice</vt:lpstr>
      <vt:lpstr>Peace, lovely Peace</vt:lpstr>
      <vt:lpstr>Defining Peace and it’s Usages</vt:lpstr>
      <vt:lpstr>A lack of Peace in Israel</vt:lpstr>
      <vt:lpstr>State of peace</vt:lpstr>
      <vt:lpstr>Peace granted to Gideon</vt:lpstr>
      <vt:lpstr>David praying for civil Peace</vt:lpstr>
      <vt:lpstr>David ask for Peace thru Obedience</vt:lpstr>
      <vt:lpstr>Wisdom brings Peace</vt:lpstr>
      <vt:lpstr>Solomon names the benefits of Peace</vt:lpstr>
      <vt:lpstr>The King of Peace--Melchizedek</vt:lpstr>
      <vt:lpstr>The Prince of Peace is coming</vt:lpstr>
      <vt:lpstr>Peace through Jesus Christ</vt:lpstr>
      <vt:lpstr>The author of Peace, but no Peace</vt:lpstr>
      <vt:lpstr>Paul’s greeting of Peace in his letters</vt:lpstr>
      <vt:lpstr>What Peace is to the Christian</vt:lpstr>
      <vt:lpstr>Live in Peace with each other</vt:lpstr>
      <vt:lpstr>Paul lack of Peace of Mind</vt:lpstr>
      <vt:lpstr>Peace is a Product of Obedience</vt:lpstr>
      <vt:lpstr>Peace protects and binds</vt:lpstr>
      <vt:lpstr>PowerPoint Presentation</vt:lpstr>
      <vt:lpstr>The Peace of Christ is within us</vt:lpstr>
      <vt:lpstr>Peace Comes from God, Not Human Reasoning &amp; Self Interests</vt:lpstr>
      <vt:lpstr>The Power of the Peace of God Crush the death message of Satan</vt:lpstr>
      <vt:lpstr>Real Peace is from God</vt:lpstr>
      <vt:lpstr>Jesus is our Foundation for Peace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Peace, lovely Peace</dc:title>
  <dc:creator>Duane.Cogburn</dc:creator>
  <cp:lastModifiedBy>Duane Cogburn</cp:lastModifiedBy>
  <cp:revision>17</cp:revision>
  <dcterms:created xsi:type="dcterms:W3CDTF">2013-09-08T15:16:17Z</dcterms:created>
  <dcterms:modified xsi:type="dcterms:W3CDTF">2023-10-29T14:57:40Z</dcterms:modified>
</cp:coreProperties>
</file>