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64" r:id="rId3"/>
    <p:sldId id="268" r:id="rId4"/>
    <p:sldId id="295" r:id="rId5"/>
    <p:sldId id="283" r:id="rId6"/>
    <p:sldId id="296" r:id="rId7"/>
    <p:sldId id="261" r:id="rId8"/>
    <p:sldId id="298" r:id="rId9"/>
    <p:sldId id="284" r:id="rId10"/>
    <p:sldId id="297" r:id="rId11"/>
    <p:sldId id="306" r:id="rId12"/>
    <p:sldId id="285" r:id="rId13"/>
    <p:sldId id="307" r:id="rId14"/>
    <p:sldId id="279" r:id="rId15"/>
    <p:sldId id="288" r:id="rId16"/>
    <p:sldId id="299" r:id="rId17"/>
    <p:sldId id="308" r:id="rId18"/>
    <p:sldId id="300" r:id="rId19"/>
    <p:sldId id="301" r:id="rId20"/>
    <p:sldId id="286" r:id="rId21"/>
    <p:sldId id="302" r:id="rId22"/>
    <p:sldId id="303" r:id="rId23"/>
    <p:sldId id="30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4C6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9" autoAdjust="0"/>
    <p:restoredTop sz="96134" autoAdjust="0"/>
  </p:normalViewPr>
  <p:slideViewPr>
    <p:cSldViewPr>
      <p:cViewPr varScale="1">
        <p:scale>
          <a:sx n="75" d="100"/>
          <a:sy n="75" d="100"/>
        </p:scale>
        <p:origin x="53"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94A84E0-29EC-46DD-ABE1-B4FBE4EE2659}" type="datetimeFigureOut">
              <a:rPr lang="en-US"/>
              <a:pPr>
                <a:defRPr/>
              </a:pPr>
              <a:t>1/28/2017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CB915FF-6726-400C-AECC-CDE21A94864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phere1.png"/>
          <p:cNvPicPr>
            <a:picLocks noChangeAspect="1"/>
          </p:cNvPicPr>
          <p:nvPr/>
        </p:nvPicPr>
        <p:blipFill>
          <a:blip r:embed="rId2"/>
          <a:srcRect/>
          <a:stretch>
            <a:fillRect/>
          </a:stretch>
        </p:blipFill>
        <p:spPr bwMode="auto">
          <a:xfrm>
            <a:off x="6850063" y="0"/>
            <a:ext cx="2293937" cy="6858000"/>
          </a:xfrm>
          <a:prstGeom prst="rect">
            <a:avLst/>
          </a:prstGeom>
          <a:noFill/>
          <a:ln w="9525">
            <a:noFill/>
            <a:miter lim="800000"/>
            <a:headEnd/>
            <a:tailEnd/>
          </a:ln>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fld id="{6D0968BC-05B8-4631-90C5-F7846C136398}" type="datetimeFigureOut">
              <a:rPr lang="en-US"/>
              <a:pPr>
                <a:defRPr/>
              </a:pPr>
              <a:t>1/28/2017</a:t>
            </a:fld>
            <a:endParaRPr lang="en-US"/>
          </a:p>
        </p:txBody>
      </p:sp>
      <p:sp>
        <p:nvSpPr>
          <p:cNvPr id="6" name="Slide Number Placeholder 13"/>
          <p:cNvSpPr>
            <a:spLocks noGrp="1"/>
          </p:cNvSpPr>
          <p:nvPr>
            <p:ph type="sldNum" sz="quarter" idx="11"/>
          </p:nvPr>
        </p:nvSpPr>
        <p:spPr>
          <a:xfrm>
            <a:off x="6415088" y="6400800"/>
            <a:ext cx="457200" cy="152400"/>
          </a:xfrm>
        </p:spPr>
        <p:txBody>
          <a:bodyPr/>
          <a:lstStyle>
            <a:lvl1pPr algn="r">
              <a:defRPr/>
            </a:lvl1pPr>
          </a:lstStyle>
          <a:p>
            <a:pPr>
              <a:defRPr/>
            </a:pPr>
            <a:fld id="{1ECC044C-8472-4E79-BE81-5E9ED9DD1FAF}" type="slidenum">
              <a:rPr lang="en-US"/>
              <a:pPr>
                <a:defRPr/>
              </a:pPr>
              <a:t>‹#›</a:t>
            </a:fld>
            <a:endParaRPr lang="en-US"/>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78EB83EC-A549-4525-8F6C-79FE4AE9426C}" type="slidenum">
              <a:rPr lang="en-US"/>
              <a:pPr>
                <a:defRPr/>
              </a:pPr>
              <a:t>‹#›</a:t>
            </a:fld>
            <a:endParaRPr lang="en-US"/>
          </a:p>
        </p:txBody>
      </p:sp>
      <p:sp>
        <p:nvSpPr>
          <p:cNvPr id="5" name="Date Placeholder 8"/>
          <p:cNvSpPr>
            <a:spLocks noGrp="1"/>
          </p:cNvSpPr>
          <p:nvPr>
            <p:ph type="dt" sz="half" idx="11"/>
          </p:nvPr>
        </p:nvSpPr>
        <p:spPr/>
        <p:txBody>
          <a:bodyPr/>
          <a:lstStyle>
            <a:lvl1pPr>
              <a:defRPr/>
            </a:lvl1pPr>
          </a:lstStyle>
          <a:p>
            <a:pPr>
              <a:defRPr/>
            </a:pPr>
            <a:fld id="{82960F0B-1B5F-4C2B-879B-DD501FF2B4C6}" type="datetimeFigureOut">
              <a:rPr lang="en-US"/>
              <a:pPr>
                <a:defRPr/>
              </a:pPr>
              <a:t>1/28/2017</a:t>
            </a:fld>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58880926-D977-4DCA-B306-00DF21D68A46}" type="slidenum">
              <a:rPr lang="en-US"/>
              <a:pPr>
                <a:defRPr/>
              </a:pPr>
              <a:t>‹#›</a:t>
            </a:fld>
            <a:endParaRPr lang="en-US"/>
          </a:p>
        </p:txBody>
      </p:sp>
      <p:sp>
        <p:nvSpPr>
          <p:cNvPr id="5" name="Date Placeholder 8"/>
          <p:cNvSpPr>
            <a:spLocks noGrp="1"/>
          </p:cNvSpPr>
          <p:nvPr>
            <p:ph type="dt" sz="half" idx="11"/>
          </p:nvPr>
        </p:nvSpPr>
        <p:spPr/>
        <p:txBody>
          <a:bodyPr/>
          <a:lstStyle>
            <a:lvl1pPr>
              <a:defRPr/>
            </a:lvl1pPr>
          </a:lstStyle>
          <a:p>
            <a:pPr>
              <a:defRPr/>
            </a:pPr>
            <a:fld id="{7F4C9F21-3EA4-422B-915C-D6639FE0650F}" type="datetimeFigureOut">
              <a:rPr lang="en-US"/>
              <a:pPr>
                <a:defRPr/>
              </a:pPr>
              <a:t>1/28/2017</a:t>
            </a:fld>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4" name="Slide Number Placeholder 7"/>
          <p:cNvSpPr>
            <a:spLocks noGrp="1"/>
          </p:cNvSpPr>
          <p:nvPr>
            <p:ph type="sldNum" sz="quarter" idx="10"/>
          </p:nvPr>
        </p:nvSpPr>
        <p:spPr/>
        <p:txBody>
          <a:bodyPr/>
          <a:lstStyle>
            <a:lvl1pPr>
              <a:defRPr/>
            </a:lvl1pPr>
          </a:lstStyle>
          <a:p>
            <a:pPr>
              <a:defRPr/>
            </a:pPr>
            <a:fld id="{6858FF53-E844-45DD-AFB7-664D596D0994}" type="slidenum">
              <a:rPr lang="en-US"/>
              <a:pPr>
                <a:defRPr/>
              </a:pPr>
              <a:t>‹#›</a:t>
            </a:fld>
            <a:endParaRPr lang="en-US"/>
          </a:p>
        </p:txBody>
      </p:sp>
      <p:sp>
        <p:nvSpPr>
          <p:cNvPr id="5" name="Date Placeholder 8"/>
          <p:cNvSpPr>
            <a:spLocks noGrp="1"/>
          </p:cNvSpPr>
          <p:nvPr>
            <p:ph type="dt" sz="half" idx="11"/>
          </p:nvPr>
        </p:nvSpPr>
        <p:spPr/>
        <p:txBody>
          <a:bodyPr/>
          <a:lstStyle>
            <a:lvl1pPr>
              <a:defRPr/>
            </a:lvl1pPr>
          </a:lstStyle>
          <a:p>
            <a:pPr>
              <a:defRPr/>
            </a:pPr>
            <a:fld id="{542EAB20-626B-4C8E-B5B2-ADD18E1B0081}" type="datetimeFigureOut">
              <a:rPr lang="en-US"/>
              <a:pPr>
                <a:defRPr/>
              </a:pPr>
              <a:t>1/28/2017</a:t>
            </a:fld>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6" descr="sphere1.png"/>
          <p:cNvPicPr>
            <a:picLocks noChangeAspect="1"/>
          </p:cNvPicPr>
          <p:nvPr/>
        </p:nvPicPr>
        <p:blipFill>
          <a:blip r:embed="rId2"/>
          <a:srcRect/>
          <a:stretch>
            <a:fillRect/>
          </a:stretch>
        </p:blipFill>
        <p:spPr bwMode="auto">
          <a:xfrm>
            <a:off x="6858000" y="0"/>
            <a:ext cx="2293938" cy="6858000"/>
          </a:xfrm>
          <a:prstGeom prst="rect">
            <a:avLst/>
          </a:prstGeom>
          <a:noFill/>
          <a:ln w="9525">
            <a:noFill/>
            <a:miter lim="800000"/>
            <a:headEnd/>
            <a:tailEnd/>
          </a:ln>
        </p:spPr>
      </p:pic>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fld id="{B4B732DB-076C-4C2B-BB0D-A11841E7EA7D}" type="datetimeFigureOut">
              <a:rPr lang="en-US"/>
              <a:pPr>
                <a:defRPr/>
              </a:pPr>
              <a:t>1/28/2017</a:t>
            </a:fld>
            <a:endParaRPr lang="en-US"/>
          </a:p>
        </p:txBody>
      </p:sp>
      <p:sp>
        <p:nvSpPr>
          <p:cNvPr id="6" name="Slide Number Placeholder 12"/>
          <p:cNvSpPr>
            <a:spLocks noGrp="1"/>
          </p:cNvSpPr>
          <p:nvPr>
            <p:ph type="sldNum" sz="quarter" idx="15"/>
          </p:nvPr>
        </p:nvSpPr>
        <p:spPr>
          <a:xfrm>
            <a:off x="4116388" y="6400800"/>
            <a:ext cx="533400" cy="152400"/>
          </a:xfrm>
        </p:spPr>
        <p:txBody>
          <a:bodyPr/>
          <a:lstStyle>
            <a:lvl1pPr>
              <a:defRPr/>
            </a:lvl1pPr>
          </a:lstStyle>
          <a:p>
            <a:pPr>
              <a:defRPr/>
            </a:pPr>
            <a:fld id="{A712E88C-3C81-4671-97EB-0BA4D46F8D86}" type="slidenum">
              <a:rPr lang="en-US"/>
              <a:pPr>
                <a:defRPr/>
              </a:pPr>
              <a:t>‹#›</a:t>
            </a:fld>
            <a:endParaRPr lang="en-US"/>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5" name="Slide Number Placeholder 7"/>
          <p:cNvSpPr>
            <a:spLocks noGrp="1"/>
          </p:cNvSpPr>
          <p:nvPr>
            <p:ph type="sldNum" sz="quarter" idx="10"/>
          </p:nvPr>
        </p:nvSpPr>
        <p:spPr/>
        <p:txBody>
          <a:bodyPr/>
          <a:lstStyle>
            <a:lvl1pPr>
              <a:defRPr/>
            </a:lvl1pPr>
          </a:lstStyle>
          <a:p>
            <a:pPr>
              <a:defRPr/>
            </a:pPr>
            <a:fld id="{DFD7622A-5D8B-49BE-9DAB-0E6F99BA4E67}" type="slidenum">
              <a:rPr lang="en-US"/>
              <a:pPr>
                <a:defRPr/>
              </a:pPr>
              <a:t>‹#›</a:t>
            </a:fld>
            <a:endParaRPr lang="en-US"/>
          </a:p>
        </p:txBody>
      </p:sp>
      <p:sp>
        <p:nvSpPr>
          <p:cNvPr id="6" name="Date Placeholder 8"/>
          <p:cNvSpPr>
            <a:spLocks noGrp="1"/>
          </p:cNvSpPr>
          <p:nvPr>
            <p:ph type="dt" sz="half" idx="11"/>
          </p:nvPr>
        </p:nvSpPr>
        <p:spPr/>
        <p:txBody>
          <a:bodyPr/>
          <a:lstStyle>
            <a:lvl1pPr>
              <a:defRPr/>
            </a:lvl1pPr>
          </a:lstStyle>
          <a:p>
            <a:pPr>
              <a:defRPr/>
            </a:pPr>
            <a:fld id="{E38CEA93-5970-44CF-BE42-7AE10179D870}" type="datetimeFigureOut">
              <a:rPr lang="en-US"/>
              <a:pPr>
                <a:defRPr/>
              </a:pPr>
              <a:t>1/28/2017</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7" name="Slide Number Placeholder 7"/>
          <p:cNvSpPr>
            <a:spLocks noGrp="1"/>
          </p:cNvSpPr>
          <p:nvPr>
            <p:ph type="sldNum" sz="quarter" idx="10"/>
          </p:nvPr>
        </p:nvSpPr>
        <p:spPr/>
        <p:txBody>
          <a:bodyPr/>
          <a:lstStyle>
            <a:lvl1pPr>
              <a:defRPr/>
            </a:lvl1pPr>
          </a:lstStyle>
          <a:p>
            <a:pPr>
              <a:defRPr/>
            </a:pPr>
            <a:fld id="{5C9CD07C-49A6-47D8-BCAE-782FA7BE9E80}" type="slidenum">
              <a:rPr lang="en-US"/>
              <a:pPr>
                <a:defRPr/>
              </a:pPr>
              <a:t>‹#›</a:t>
            </a:fld>
            <a:endParaRPr lang="en-US"/>
          </a:p>
        </p:txBody>
      </p:sp>
      <p:sp>
        <p:nvSpPr>
          <p:cNvPr id="8" name="Date Placeholder 8"/>
          <p:cNvSpPr>
            <a:spLocks noGrp="1"/>
          </p:cNvSpPr>
          <p:nvPr>
            <p:ph type="dt" sz="half" idx="11"/>
          </p:nvPr>
        </p:nvSpPr>
        <p:spPr/>
        <p:txBody>
          <a:bodyPr/>
          <a:lstStyle>
            <a:lvl1pPr>
              <a:defRPr/>
            </a:lvl1pPr>
          </a:lstStyle>
          <a:p>
            <a:pPr>
              <a:defRPr/>
            </a:pPr>
            <a:fld id="{A1B2E242-1799-4125-A2BD-470062D63107}" type="datetimeFigureOut">
              <a:rPr lang="en-US"/>
              <a:pPr>
                <a:defRPr/>
              </a:pPr>
              <a:t>1/28/2017</a:t>
            </a:fld>
            <a:endParaRPr lang="en-US"/>
          </a:p>
        </p:txBody>
      </p:sp>
      <p:sp>
        <p:nvSpPr>
          <p:cNvPr id="9"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ADA84F3C-7B07-4DCE-944D-4A529347B00E}" type="slidenum">
              <a:rPr lang="en-US"/>
              <a:pPr>
                <a:defRPr/>
              </a:pPr>
              <a:t>‹#›</a:t>
            </a:fld>
            <a:endParaRPr lang="en-US"/>
          </a:p>
        </p:txBody>
      </p:sp>
      <p:sp>
        <p:nvSpPr>
          <p:cNvPr id="4" name="Date Placeholder 8"/>
          <p:cNvSpPr>
            <a:spLocks noGrp="1"/>
          </p:cNvSpPr>
          <p:nvPr>
            <p:ph type="dt" sz="half" idx="11"/>
          </p:nvPr>
        </p:nvSpPr>
        <p:spPr/>
        <p:txBody>
          <a:bodyPr/>
          <a:lstStyle>
            <a:lvl1pPr>
              <a:defRPr/>
            </a:lvl1pPr>
          </a:lstStyle>
          <a:p>
            <a:pPr>
              <a:defRPr/>
            </a:pPr>
            <a:fld id="{826EA105-72A6-41E5-9EEB-F729C2ACC861}" type="datetimeFigureOut">
              <a:rPr lang="en-US"/>
              <a:pPr>
                <a:defRPr/>
              </a:pPr>
              <a:t>1/28/2017</a:t>
            </a:fld>
            <a:endParaRPr lang="en-US"/>
          </a:p>
        </p:txBody>
      </p:sp>
      <p:sp>
        <p:nvSpPr>
          <p:cNvPr id="5"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23195EF2-55FE-4591-82E3-74F90BE0B63B}" type="slidenum">
              <a:rPr lang="en-US"/>
              <a:pPr>
                <a:defRPr/>
              </a:pPr>
              <a:t>‹#›</a:t>
            </a:fld>
            <a:endParaRPr lang="en-US"/>
          </a:p>
        </p:txBody>
      </p:sp>
      <p:sp>
        <p:nvSpPr>
          <p:cNvPr id="3" name="Date Placeholder 8"/>
          <p:cNvSpPr>
            <a:spLocks noGrp="1"/>
          </p:cNvSpPr>
          <p:nvPr>
            <p:ph type="dt" sz="half" idx="11"/>
          </p:nvPr>
        </p:nvSpPr>
        <p:spPr/>
        <p:txBody>
          <a:bodyPr/>
          <a:lstStyle>
            <a:lvl1pPr>
              <a:defRPr/>
            </a:lvl1pPr>
          </a:lstStyle>
          <a:p>
            <a:pPr>
              <a:defRPr/>
            </a:pPr>
            <a:fld id="{FDE68739-8365-45FD-BDB4-0738E3D4135C}" type="datetimeFigureOut">
              <a:rPr lang="en-US"/>
              <a:pPr>
                <a:defRPr/>
              </a:pPr>
              <a:t>1/28/2017</a:t>
            </a:fld>
            <a:endParaRPr lang="en-US"/>
          </a:p>
        </p:txBody>
      </p:sp>
      <p:sp>
        <p:nvSpPr>
          <p:cNvPr id="4"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12C36CB4-C2FE-442A-A293-C9C8D0F29927}" type="slidenum">
              <a:rPr lang="en-US"/>
              <a:pPr>
                <a:defRPr/>
              </a:pPr>
              <a:t>‹#›</a:t>
            </a:fld>
            <a:endParaRPr lang="en-US"/>
          </a:p>
        </p:txBody>
      </p:sp>
      <p:sp>
        <p:nvSpPr>
          <p:cNvPr id="6" name="Date Placeholder 8"/>
          <p:cNvSpPr>
            <a:spLocks noGrp="1"/>
          </p:cNvSpPr>
          <p:nvPr>
            <p:ph type="dt" sz="half" idx="11"/>
          </p:nvPr>
        </p:nvSpPr>
        <p:spPr/>
        <p:txBody>
          <a:bodyPr/>
          <a:lstStyle>
            <a:lvl1pPr>
              <a:defRPr/>
            </a:lvl1pPr>
          </a:lstStyle>
          <a:p>
            <a:pPr>
              <a:defRPr/>
            </a:pPr>
            <a:fld id="{D9B09019-04ED-4B04-8C32-A947457A9322}" type="datetimeFigureOut">
              <a:rPr lang="en-US"/>
              <a:pPr>
                <a:defRPr/>
              </a:pPr>
              <a:t>1/28/2017</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1F30089C-9840-4BAC-8AED-E84DE723C9F0}" type="slidenum">
              <a:rPr lang="en-US"/>
              <a:pPr>
                <a:defRPr/>
              </a:pPr>
              <a:t>‹#›</a:t>
            </a:fld>
            <a:endParaRPr lang="en-US"/>
          </a:p>
        </p:txBody>
      </p:sp>
      <p:sp>
        <p:nvSpPr>
          <p:cNvPr id="6" name="Date Placeholder 8"/>
          <p:cNvSpPr>
            <a:spLocks noGrp="1"/>
          </p:cNvSpPr>
          <p:nvPr>
            <p:ph type="dt" sz="half" idx="11"/>
          </p:nvPr>
        </p:nvSpPr>
        <p:spPr/>
        <p:txBody>
          <a:bodyPr/>
          <a:lstStyle>
            <a:lvl1pPr>
              <a:defRPr/>
            </a:lvl1pPr>
          </a:lstStyle>
          <a:p>
            <a:pPr>
              <a:defRPr/>
            </a:pPr>
            <a:fld id="{C4EBA04E-B474-4743-8829-D620BAEC507F}" type="datetimeFigureOut">
              <a:rPr lang="en-US"/>
              <a:pPr>
                <a:defRPr/>
              </a:pPr>
              <a:t>1/28/2017</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descr="sphere2.png"/>
          <p:cNvPicPr>
            <a:picLocks noChangeAspect="1"/>
          </p:cNvPicPr>
          <p:nvPr/>
        </p:nvPicPr>
        <p:blipFill>
          <a:blip r:embed="rId13"/>
          <a:srcRect/>
          <a:stretch>
            <a:fillRect/>
          </a:stretch>
        </p:blipFill>
        <p:spPr bwMode="auto">
          <a:xfrm>
            <a:off x="8823325" y="0"/>
            <a:ext cx="320675" cy="6858000"/>
          </a:xfrm>
          <a:prstGeom prst="rect">
            <a:avLst/>
          </a:prstGeom>
          <a:noFill/>
          <a:ln w="9525">
            <a:noFill/>
            <a:miter lim="800000"/>
            <a:headEnd/>
            <a:tailEnd/>
          </a:ln>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457200"/>
            <a:ext cx="3657600" cy="571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fontAlgn="auto">
              <a:spcBef>
                <a:spcPts val="0"/>
              </a:spcBef>
              <a:spcAft>
                <a:spcPts val="0"/>
              </a:spcAft>
              <a:defRPr sz="1050">
                <a:solidFill>
                  <a:schemeClr val="tx1">
                    <a:lumMod val="50000"/>
                    <a:lumOff val="50000"/>
                  </a:schemeClr>
                </a:solidFill>
                <a:latin typeface="+mn-lt"/>
                <a:cs typeface="+mn-cs"/>
              </a:defRPr>
            </a:lvl1pPr>
          </a:lstStyle>
          <a:p>
            <a:pPr>
              <a:defRPr/>
            </a:pPr>
            <a:fld id="{B1496C22-169E-4E0E-8AA3-30A3E2BFF8F5}" type="slidenum">
              <a:rPr lang="en-US"/>
              <a:pPr>
                <a:defRPr/>
              </a:pPr>
              <a:t>‹#›</a:t>
            </a:fld>
            <a:endParaRPr lang="en-US"/>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fontAlgn="auto">
              <a:spcBef>
                <a:spcPts val="0"/>
              </a:spcBef>
              <a:spcAft>
                <a:spcPts val="0"/>
              </a:spcAft>
              <a:defRPr sz="1050">
                <a:solidFill>
                  <a:schemeClr val="tx1">
                    <a:lumMod val="50000"/>
                    <a:lumOff val="50000"/>
                  </a:schemeClr>
                </a:solidFill>
                <a:latin typeface="+mn-lt"/>
                <a:cs typeface="+mn-cs"/>
              </a:defRPr>
            </a:lvl1pPr>
          </a:lstStyle>
          <a:p>
            <a:pPr>
              <a:defRPr/>
            </a:pPr>
            <a:fld id="{EEE56307-30EB-461A-A22A-E0930AAEBA90}" type="datetimeFigureOut">
              <a:rPr lang="en-US"/>
              <a:pPr>
                <a:defRPr/>
              </a:pPr>
              <a:t>1/28/2017</a:t>
            </a:fld>
            <a:endParaRPr lang="en-US"/>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fontAlgn="auto">
              <a:spcBef>
                <a:spcPts val="0"/>
              </a:spcBef>
              <a:spcAft>
                <a:spcPts val="0"/>
              </a:spcAft>
              <a:defRPr sz="1050">
                <a:solidFill>
                  <a:schemeClr val="tx1"/>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32" r:id="rId1"/>
    <p:sldLayoutId id="2147483723" r:id="rId2"/>
    <p:sldLayoutId id="214748373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n-ea"/>
          <a:cs typeface="+mn-cs"/>
        </a:defRPr>
      </a:lvl1pPr>
      <a:lvl2pPr marL="411163"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2pPr>
      <a:lvl3pPr marL="593725"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3pPr>
      <a:lvl4pPr marL="776288"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4pPr>
      <a:lvl5pPr marL="958850"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p:txBody>
          <a:bodyPr/>
          <a:lstStyle/>
          <a:p>
            <a:pPr eaLnBrk="1" hangingPunct="1"/>
            <a:endParaRPr lang="en-US" altLang="zh-CN" sz="1800"/>
          </a:p>
          <a:p>
            <a:pPr eaLnBrk="1" hangingPunct="1"/>
            <a:r>
              <a:rPr lang="en-US" altLang="zh-CN" sz="1800"/>
              <a:t>24July 2016</a:t>
            </a:r>
          </a:p>
          <a:p>
            <a:pPr eaLnBrk="1" hangingPunct="1"/>
            <a:r>
              <a:rPr lang="en-US" altLang="zh-CN" sz="1800"/>
              <a:t>Chad Cogburn</a:t>
            </a:r>
          </a:p>
          <a:p>
            <a:pPr eaLnBrk="1" hangingPunct="1"/>
            <a:r>
              <a:rPr lang="en-US" altLang="zh-CN" sz="1800"/>
              <a:t>Albuquerque, NM</a:t>
            </a:r>
          </a:p>
        </p:txBody>
      </p:sp>
      <p:sp>
        <p:nvSpPr>
          <p:cNvPr id="14338" name="Title 1"/>
          <p:cNvSpPr>
            <a:spLocks noGrp="1"/>
          </p:cNvSpPr>
          <p:nvPr>
            <p:ph type="title"/>
          </p:nvPr>
        </p:nvSpPr>
        <p:spPr bwMode="auto"/>
        <p:txBody>
          <a:bodyPr wrap="square" numCol="1" anchorCtr="0" compatLnSpc="1">
            <a:prstTxWarp prst="textNoShape">
              <a:avLst/>
            </a:prstTxWarp>
          </a:bodyPr>
          <a:lstStyle/>
          <a:p>
            <a:pPr algn="l" eaLnBrk="1" hangingPunct="1"/>
            <a:r>
              <a:rPr lang="en-US" altLang="zh-CN" sz="3200" b="1" i="1">
                <a:solidFill>
                  <a:schemeClr val="tx1"/>
                </a:solidFill>
              </a:rPr>
              <a:t>Ephesians</a:t>
            </a:r>
            <a:br>
              <a:rPr lang="en-US" altLang="zh-CN" sz="3200" b="1" i="1">
                <a:solidFill>
                  <a:schemeClr val="tx1"/>
                </a:solidFill>
              </a:rPr>
            </a:br>
            <a:r>
              <a:rPr lang="en-US" altLang="zh-CN" sz="3200" b="1" i="1">
                <a:solidFill>
                  <a:schemeClr val="tx1"/>
                </a:solidFill>
              </a:rPr>
              <a:t>Part II</a:t>
            </a:r>
            <a:br>
              <a:rPr lang="en-US" altLang="zh-CN" sz="3200" b="1" i="1">
                <a:solidFill>
                  <a:schemeClr val="tx1"/>
                </a:solidFill>
              </a:rPr>
            </a:br>
            <a:endParaRPr lang="en-US" altLang="zh-CN" sz="3200" b="1" i="1">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0"/>
          <p:cNvSpPr txBox="1">
            <a:spLocks noChangeArrowheads="1"/>
          </p:cNvSpPr>
          <p:nvPr/>
        </p:nvSpPr>
        <p:spPr bwMode="auto">
          <a:xfrm>
            <a:off x="609600" y="1069975"/>
            <a:ext cx="8001000" cy="4748213"/>
          </a:xfrm>
          <a:prstGeom prst="rect">
            <a:avLst/>
          </a:prstGeom>
          <a:noFill/>
          <a:ln w="9525">
            <a:noFill/>
            <a:miter lim="800000"/>
            <a:headEnd/>
            <a:tailEnd/>
          </a:ln>
        </p:spPr>
        <p:txBody>
          <a:bodyPr>
            <a:spAutoFit/>
          </a:bodyPr>
          <a:lstStyle/>
          <a:p>
            <a:r>
              <a:rPr lang="en-US" altLang="zh-CN" sz="2400" b="1" i="1">
                <a:latin typeface="Calibri" pitchFamily="34" charset="0"/>
              </a:rPr>
              <a:t>2 Cor 1:20 </a:t>
            </a:r>
            <a:r>
              <a:rPr lang="en-US" altLang="zh-CN" sz="2400" i="1">
                <a:latin typeface="Calibri" pitchFamily="34" charset="0"/>
              </a:rPr>
              <a:t>For all the promises of God in Him are Yes, and in Him Amen, to the glory of God through us. 21Now He who establishes us with you in Christ and has anointed us is God, 22who also has </a:t>
            </a:r>
            <a:r>
              <a:rPr lang="en-US" altLang="zh-CN" sz="2400" i="1" u="sng">
                <a:latin typeface="Calibri" pitchFamily="34" charset="0"/>
              </a:rPr>
              <a:t>sealed us and given us the Spirit in our hearts as a guarantee</a:t>
            </a:r>
            <a:r>
              <a:rPr lang="en-US" altLang="zh-CN" sz="2400" i="1">
                <a:latin typeface="Calibri" pitchFamily="34" charset="0"/>
              </a:rPr>
              <a:t>.</a:t>
            </a:r>
            <a:endParaRPr lang="en-US" altLang="zh-CN" b="1" i="1"/>
          </a:p>
          <a:p>
            <a:endParaRPr lang="en-US" altLang="zh-CN" b="1" i="1"/>
          </a:p>
          <a:p>
            <a:r>
              <a:rPr lang="en-US" altLang="zh-CN" sz="2400" b="1" i="1">
                <a:latin typeface="Calibri" pitchFamily="34" charset="0"/>
              </a:rPr>
              <a:t>(NIV)</a:t>
            </a:r>
            <a:r>
              <a:rPr lang="en-US" altLang="zh-CN" sz="2400" i="1">
                <a:latin typeface="Calibri" pitchFamily="34" charset="0"/>
              </a:rPr>
              <a:t> 22set his seal of ownership on us, and put his Spirit in our hearts as a deposit, guaranteeing what is to come.</a:t>
            </a:r>
          </a:p>
          <a:p>
            <a:r>
              <a:rPr lang="en-US" altLang="zh-CN" sz="2400" i="1">
                <a:latin typeface="Calibri" pitchFamily="34" charset="0"/>
              </a:rPr>
              <a:t> </a:t>
            </a:r>
          </a:p>
          <a:p>
            <a:pPr>
              <a:buFontTx/>
              <a:buChar char="•"/>
            </a:pPr>
            <a:r>
              <a:rPr lang="en-US" altLang="zh-CN" sz="2400" i="1">
                <a:solidFill>
                  <a:srgbClr val="003399"/>
                </a:solidFill>
                <a:latin typeface="Calibri" pitchFamily="34" charset="0"/>
                <a:cs typeface="Aparajita" pitchFamily="34" charset="0"/>
              </a:rPr>
              <a:t>  Seal of ownership – we belong to Him</a:t>
            </a:r>
          </a:p>
          <a:p>
            <a:pPr>
              <a:buFontTx/>
              <a:buChar char="•"/>
            </a:pPr>
            <a:r>
              <a:rPr lang="en-US" altLang="zh-CN" sz="2400" i="1">
                <a:solidFill>
                  <a:srgbClr val="003399"/>
                </a:solidFill>
                <a:latin typeface="Calibri" pitchFamily="34" charset="0"/>
                <a:cs typeface="Aparajita" pitchFamily="34" charset="0"/>
              </a:rPr>
              <a:t>  “Purchased possession” Eph 1:14</a:t>
            </a:r>
          </a:p>
          <a:p>
            <a:pPr>
              <a:buFontTx/>
              <a:buChar char="•"/>
            </a:pPr>
            <a:r>
              <a:rPr lang="en-US" altLang="zh-CN" sz="2400" i="1">
                <a:solidFill>
                  <a:srgbClr val="003399"/>
                </a:solidFill>
                <a:latin typeface="Calibri" pitchFamily="34" charset="0"/>
                <a:cs typeface="Aparajita" pitchFamily="34" charset="0"/>
              </a:rPr>
              <a:t>  Holy Spirit is  deposit (earnest money)</a:t>
            </a:r>
          </a:p>
          <a:p>
            <a:endParaRPr lang="en-US" altLang="zh-CN" sz="2400" b="1" i="1">
              <a:solidFill>
                <a:srgbClr val="003399"/>
              </a:solidFill>
              <a:latin typeface="Calibri" pitchFamily="34" charset="0"/>
            </a:endParaRPr>
          </a:p>
        </p:txBody>
      </p:sp>
      <p:sp>
        <p:nvSpPr>
          <p:cNvPr id="23554"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i="1">
                <a:latin typeface="Calibri" pitchFamily="34" charset="0"/>
              </a:rPr>
              <a:t>Seal of Ownership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0"/>
          <p:cNvSpPr txBox="1">
            <a:spLocks noChangeArrowheads="1"/>
          </p:cNvSpPr>
          <p:nvPr/>
        </p:nvSpPr>
        <p:spPr bwMode="auto">
          <a:xfrm>
            <a:off x="609600" y="1069975"/>
            <a:ext cx="8001000" cy="3378200"/>
          </a:xfrm>
          <a:prstGeom prst="rect">
            <a:avLst/>
          </a:prstGeom>
          <a:noFill/>
          <a:ln w="9525">
            <a:noFill/>
            <a:miter lim="800000"/>
            <a:headEnd/>
            <a:tailEnd/>
          </a:ln>
        </p:spPr>
        <p:txBody>
          <a:bodyPr>
            <a:spAutoFit/>
          </a:bodyPr>
          <a:lstStyle/>
          <a:p>
            <a:r>
              <a:rPr lang="en-US" altLang="zh-CN" sz="2400" b="1">
                <a:solidFill>
                  <a:srgbClr val="000000"/>
                </a:solidFill>
                <a:latin typeface="Calibri" pitchFamily="34" charset="0"/>
              </a:rPr>
              <a:t>Daniel 6:16 </a:t>
            </a:r>
            <a:r>
              <a:rPr lang="en-US" altLang="zh-CN" sz="2400">
                <a:latin typeface="Calibri" pitchFamily="34" charset="0"/>
              </a:rPr>
              <a:t>So</a:t>
            </a:r>
            <a:r>
              <a:rPr lang="en-US" altLang="zh-CN" sz="2400" i="1">
                <a:latin typeface="Calibri" pitchFamily="34" charset="0"/>
              </a:rPr>
              <a:t> the king gave the command, and they brought Daniel and cast him into the den of lions. But the king spoke, saying to Daniel, “Your God, whom you serve continually, He will deliver you.” 17Then a stone was brought and laid on the mouth of the den, and the king sealed it with his own signet ring and with the signets of his lords, that the purpose concerning Daniel might not be changed.</a:t>
            </a:r>
          </a:p>
          <a:p>
            <a:pPr>
              <a:buFontTx/>
              <a:buChar char="•"/>
            </a:pPr>
            <a:r>
              <a:rPr lang="en-US" altLang="zh-CN" sz="2400" i="1">
                <a:solidFill>
                  <a:srgbClr val="003399"/>
                </a:solidFill>
                <a:latin typeface="Calibri" pitchFamily="34" charset="0"/>
                <a:cs typeface="Aparajita" pitchFamily="34" charset="0"/>
              </a:rPr>
              <a:t>  Seal of authenticity; decreed by the king; not an imposter</a:t>
            </a:r>
          </a:p>
          <a:p>
            <a:endParaRPr lang="en-US" altLang="zh-CN" sz="2400" b="1" i="1">
              <a:solidFill>
                <a:srgbClr val="003399"/>
              </a:solidFill>
              <a:latin typeface="Calibri" pitchFamily="34" charset="0"/>
            </a:endParaRPr>
          </a:p>
        </p:txBody>
      </p:sp>
      <p:sp>
        <p:nvSpPr>
          <p:cNvPr id="24578"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i="1">
                <a:latin typeface="Calibri" pitchFamily="34" charset="0"/>
              </a:rPr>
              <a:t>Sealed by the King</a:t>
            </a:r>
          </a:p>
        </p:txBody>
      </p:sp>
      <p:pic>
        <p:nvPicPr>
          <p:cNvPr id="24579" name="Picture 4" descr="http://img05.deviantart.net/b6b2/i/2012/321/d/c/assassin__s_wax_seal_by_mueldex-d5l9lk3.png"/>
          <p:cNvPicPr>
            <a:picLocks noChangeAspect="1" noChangeArrowheads="1"/>
          </p:cNvPicPr>
          <p:nvPr/>
        </p:nvPicPr>
        <p:blipFill>
          <a:blip r:embed="rId2"/>
          <a:srcRect/>
          <a:stretch>
            <a:fillRect/>
          </a:stretch>
        </p:blipFill>
        <p:spPr bwMode="auto">
          <a:xfrm>
            <a:off x="2438400" y="4191000"/>
            <a:ext cx="3657600" cy="24558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0"/>
          <p:cNvSpPr txBox="1">
            <a:spLocks noChangeArrowheads="1"/>
          </p:cNvSpPr>
          <p:nvPr/>
        </p:nvSpPr>
        <p:spPr bwMode="auto">
          <a:xfrm>
            <a:off x="609600" y="1069975"/>
            <a:ext cx="8001000" cy="4838700"/>
          </a:xfrm>
          <a:prstGeom prst="rect">
            <a:avLst/>
          </a:prstGeom>
          <a:noFill/>
          <a:ln w="9525">
            <a:noFill/>
            <a:miter lim="800000"/>
            <a:headEnd/>
            <a:tailEnd/>
          </a:ln>
        </p:spPr>
        <p:txBody>
          <a:bodyPr>
            <a:spAutoFit/>
          </a:bodyPr>
          <a:lstStyle/>
          <a:p>
            <a:r>
              <a:rPr lang="en-US" altLang="zh-CN" sz="2400" b="1" i="1">
                <a:latin typeface="Calibri" pitchFamily="34" charset="0"/>
              </a:rPr>
              <a:t>1 Cor 6:19</a:t>
            </a:r>
            <a:r>
              <a:rPr lang="en-US" altLang="zh-CN" sz="2400" i="1">
                <a:latin typeface="Calibri" pitchFamily="34" charset="0"/>
              </a:rPr>
              <a:t> Or do you not know that your body is the temple of the Holy Spirit who is in you, whom you have from God, and </a:t>
            </a:r>
            <a:r>
              <a:rPr lang="en-US" altLang="zh-CN" sz="2400" i="1" u="sng">
                <a:latin typeface="Calibri" pitchFamily="34" charset="0"/>
              </a:rPr>
              <a:t>you are not your own</a:t>
            </a:r>
            <a:r>
              <a:rPr lang="en-US" altLang="zh-CN" sz="2400" i="1">
                <a:latin typeface="Calibri" pitchFamily="34" charset="0"/>
              </a:rPr>
              <a:t>? 20For </a:t>
            </a:r>
            <a:r>
              <a:rPr lang="en-US" altLang="zh-CN" sz="2400" i="1" u="sng">
                <a:latin typeface="Calibri" pitchFamily="34" charset="0"/>
              </a:rPr>
              <a:t>you were bought at a price</a:t>
            </a:r>
            <a:r>
              <a:rPr lang="en-US" altLang="zh-CN" sz="2400" i="1">
                <a:latin typeface="Calibri" pitchFamily="34" charset="0"/>
              </a:rPr>
              <a:t>; therefore glorify God in your body and in your spirit, which are God’s.</a:t>
            </a:r>
          </a:p>
          <a:p>
            <a:pPr>
              <a:buFont typeface="Arial" charset="0"/>
              <a:buChar char="•"/>
            </a:pPr>
            <a:r>
              <a:rPr lang="en-US" altLang="zh-CN" sz="2400" i="1">
                <a:solidFill>
                  <a:srgbClr val="003399"/>
                </a:solidFill>
                <a:latin typeface="Calibri" pitchFamily="34" charset="0"/>
                <a:cs typeface="Aparajita" pitchFamily="34" charset="0"/>
              </a:rPr>
              <a:t>  We are property of God; bought with blood of Christ</a:t>
            </a:r>
          </a:p>
          <a:p>
            <a:pPr>
              <a:buFont typeface="Arial" charset="0"/>
              <a:buChar char="•"/>
            </a:pPr>
            <a:r>
              <a:rPr lang="en-US" altLang="zh-CN" sz="2400" i="1">
                <a:solidFill>
                  <a:srgbClr val="003399"/>
                </a:solidFill>
                <a:latin typeface="Calibri" pitchFamily="34" charset="0"/>
                <a:cs typeface="Aparajita" pitchFamily="34" charset="0"/>
              </a:rPr>
              <a:t>  Therefore, GLORIFY GOD!</a:t>
            </a:r>
          </a:p>
          <a:p>
            <a:pPr marL="742950" lvl="1" indent="-285750">
              <a:buFont typeface="Arial" charset="0"/>
              <a:buChar char="•"/>
            </a:pPr>
            <a:r>
              <a:rPr lang="en-US" altLang="zh-CN" sz="2400" i="1">
                <a:solidFill>
                  <a:srgbClr val="003399"/>
                </a:solidFill>
                <a:latin typeface="Calibri" pitchFamily="34" charset="0"/>
                <a:cs typeface="Aparajita" pitchFamily="34" charset="0"/>
              </a:rPr>
              <a:t>In body and spirit</a:t>
            </a:r>
          </a:p>
          <a:p>
            <a:pPr>
              <a:buFont typeface="Arial" charset="0"/>
              <a:buChar char="•"/>
            </a:pPr>
            <a:r>
              <a:rPr lang="en-US" altLang="zh-CN" sz="2400" i="1">
                <a:solidFill>
                  <a:srgbClr val="003399"/>
                </a:solidFill>
                <a:latin typeface="Calibri" pitchFamily="34" charset="0"/>
                <a:cs typeface="Aparajita" pitchFamily="34" charset="0"/>
              </a:rPr>
              <a:t>  Who Owns Who?</a:t>
            </a:r>
          </a:p>
          <a:p>
            <a:pPr marL="742950" lvl="1" indent="-285750">
              <a:buFont typeface="Arial" charset="0"/>
              <a:buChar char="•"/>
            </a:pPr>
            <a:r>
              <a:rPr lang="en-US" altLang="zh-CN" sz="2400" i="1">
                <a:solidFill>
                  <a:srgbClr val="003399"/>
                </a:solidFill>
                <a:latin typeface="Calibri" pitchFamily="34" charset="0"/>
                <a:cs typeface="Aparajita" pitchFamily="34" charset="0"/>
              </a:rPr>
              <a:t>We should compare how we think to how God thinks.</a:t>
            </a:r>
          </a:p>
          <a:p>
            <a:pPr marL="742950" lvl="1" indent="-285750">
              <a:buFont typeface="Arial" charset="0"/>
              <a:buChar char="•"/>
            </a:pPr>
            <a:r>
              <a:rPr lang="en-US" altLang="zh-CN" sz="2400" i="1">
                <a:solidFill>
                  <a:srgbClr val="003399"/>
                </a:solidFill>
                <a:latin typeface="Calibri" pitchFamily="34" charset="0"/>
                <a:cs typeface="Aparajita" pitchFamily="34" charset="0"/>
              </a:rPr>
              <a:t>Is God a compartment in our busy schedule that we access then convenient or required?</a:t>
            </a:r>
          </a:p>
          <a:p>
            <a:pPr marL="742950" lvl="1" indent="-285750">
              <a:buFont typeface="Arial" charset="0"/>
              <a:buChar char="•"/>
            </a:pPr>
            <a:endParaRPr lang="en-US" altLang="zh-CN" sz="2400" i="1">
              <a:solidFill>
                <a:srgbClr val="003399"/>
              </a:solidFill>
              <a:latin typeface="Calibri" pitchFamily="34" charset="0"/>
              <a:cs typeface="Aparajita" pitchFamily="34" charset="0"/>
            </a:endParaRPr>
          </a:p>
        </p:txBody>
      </p:sp>
      <p:sp>
        <p:nvSpPr>
          <p:cNvPr id="25602"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i="1">
                <a:latin typeface="Calibri" pitchFamily="34" charset="0"/>
              </a:rPr>
              <a:t>Who Owns Who?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0"/>
          <p:cNvSpPr txBox="1">
            <a:spLocks noChangeArrowheads="1"/>
          </p:cNvSpPr>
          <p:nvPr/>
        </p:nvSpPr>
        <p:spPr bwMode="auto">
          <a:xfrm>
            <a:off x="609600" y="1069975"/>
            <a:ext cx="8001000" cy="4473575"/>
          </a:xfrm>
          <a:prstGeom prst="rect">
            <a:avLst/>
          </a:prstGeom>
          <a:noFill/>
          <a:ln w="9525">
            <a:noFill/>
            <a:miter lim="800000"/>
            <a:headEnd/>
            <a:tailEnd/>
          </a:ln>
        </p:spPr>
        <p:txBody>
          <a:bodyPr>
            <a:spAutoFit/>
          </a:bodyPr>
          <a:lstStyle/>
          <a:p>
            <a:pPr>
              <a:buFont typeface="Arial" charset="0"/>
              <a:buChar char="•"/>
            </a:pPr>
            <a:r>
              <a:rPr lang="en-US" altLang="zh-CN" sz="2400" i="1">
                <a:solidFill>
                  <a:srgbClr val="003399"/>
                </a:solidFill>
                <a:latin typeface="Calibri" pitchFamily="34" charset="0"/>
                <a:cs typeface="Aparajita" pitchFamily="34" charset="0"/>
              </a:rPr>
              <a:t>  Christians belong to God; He bought us with the blood of Christ</a:t>
            </a:r>
          </a:p>
          <a:p>
            <a:pPr>
              <a:buFont typeface="Arial" charset="0"/>
              <a:buChar char="•"/>
            </a:pPr>
            <a:endParaRPr lang="en-US" altLang="zh-CN" sz="2400" i="1">
              <a:solidFill>
                <a:srgbClr val="003399"/>
              </a:solidFill>
              <a:latin typeface="Calibri" pitchFamily="34" charset="0"/>
              <a:cs typeface="Aparajita" pitchFamily="34" charset="0"/>
            </a:endParaRPr>
          </a:p>
          <a:p>
            <a:pPr>
              <a:buFont typeface="Arial" charset="0"/>
              <a:buChar char="•"/>
            </a:pPr>
            <a:r>
              <a:rPr lang="en-US" altLang="zh-CN" sz="2400" i="1">
                <a:solidFill>
                  <a:srgbClr val="003399"/>
                </a:solidFill>
                <a:latin typeface="Calibri" pitchFamily="34" charset="0"/>
                <a:cs typeface="Aparajita" pitchFamily="34" charset="0"/>
              </a:rPr>
              <a:t>  Christians are given God’s Holy Spirit as a seal of His ownership and serves as a guarantee and deposit that those who are called, chosen and faithful will inherit eternal life.</a:t>
            </a:r>
          </a:p>
          <a:p>
            <a:pPr>
              <a:buFont typeface="Arial" charset="0"/>
              <a:buChar char="•"/>
            </a:pPr>
            <a:endParaRPr lang="en-US" altLang="zh-CN" sz="2400" i="1">
              <a:solidFill>
                <a:srgbClr val="003399"/>
              </a:solidFill>
              <a:latin typeface="Calibri" pitchFamily="34" charset="0"/>
              <a:cs typeface="Aparajita" pitchFamily="34" charset="0"/>
            </a:endParaRPr>
          </a:p>
          <a:p>
            <a:pPr>
              <a:buFont typeface="Arial" charset="0"/>
              <a:buChar char="•"/>
            </a:pPr>
            <a:r>
              <a:rPr lang="en-US" altLang="zh-CN" sz="2400" i="1">
                <a:solidFill>
                  <a:srgbClr val="003399"/>
                </a:solidFill>
                <a:latin typeface="Calibri" pitchFamily="34" charset="0"/>
                <a:cs typeface="Aparajita" pitchFamily="34" charset="0"/>
              </a:rPr>
              <a:t>  Because we are a “purchased possession” of God, and our bodies are the dwelling place of His Spirit, we are commanded to glorify Him in body and spirit.</a:t>
            </a:r>
          </a:p>
          <a:p>
            <a:pPr>
              <a:buFont typeface="Arial" charset="0"/>
              <a:buChar char="•"/>
            </a:pPr>
            <a:endParaRPr lang="en-US" altLang="zh-CN" sz="2400" i="1">
              <a:solidFill>
                <a:srgbClr val="003399"/>
              </a:solidFill>
              <a:latin typeface="Calibri" pitchFamily="34" charset="0"/>
              <a:cs typeface="Aparajita" pitchFamily="34" charset="0"/>
            </a:endParaRPr>
          </a:p>
          <a:p>
            <a:pPr>
              <a:buFont typeface="Arial" charset="0"/>
              <a:buChar char="•"/>
            </a:pPr>
            <a:r>
              <a:rPr lang="en-US" altLang="zh-CN" sz="2400" i="1">
                <a:solidFill>
                  <a:srgbClr val="003399"/>
                </a:solidFill>
                <a:latin typeface="Calibri" pitchFamily="34" charset="0"/>
                <a:cs typeface="Aparajita" pitchFamily="34" charset="0"/>
              </a:rPr>
              <a:t>  WHY? </a:t>
            </a:r>
            <a:r>
              <a:rPr lang="en-US" altLang="zh-CN" sz="2400" i="1">
                <a:latin typeface="Calibri" pitchFamily="34" charset="0"/>
                <a:cs typeface="Aparajita" pitchFamily="34" charset="0"/>
              </a:rPr>
              <a:t>Eph 1:14 “…to the praise of His glory”</a:t>
            </a:r>
          </a:p>
        </p:txBody>
      </p:sp>
      <p:sp>
        <p:nvSpPr>
          <p:cNvPr id="26626"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i="1">
                <a:latin typeface="Calibri" pitchFamily="34" charset="0"/>
              </a:rPr>
              <a:t>Summary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0"/>
          <p:cNvSpPr txBox="1">
            <a:spLocks noChangeArrowheads="1"/>
          </p:cNvSpPr>
          <p:nvPr/>
        </p:nvSpPr>
        <p:spPr bwMode="auto">
          <a:xfrm>
            <a:off x="609600" y="1135063"/>
            <a:ext cx="8153400" cy="5265737"/>
          </a:xfrm>
          <a:prstGeom prst="rect">
            <a:avLst/>
          </a:prstGeom>
          <a:noFill/>
          <a:ln w="9525">
            <a:noFill/>
            <a:miter lim="800000"/>
            <a:headEnd/>
            <a:tailEnd/>
          </a:ln>
        </p:spPr>
        <p:txBody>
          <a:bodyPr>
            <a:spAutoFit/>
          </a:bodyPr>
          <a:lstStyle/>
          <a:p>
            <a:pPr marL="342900" indent="-342900"/>
            <a:r>
              <a:rPr lang="en-US" altLang="zh-CN" sz="2400" i="1">
                <a:solidFill>
                  <a:srgbClr val="003399"/>
                </a:solidFill>
                <a:latin typeface="Calibri" pitchFamily="34" charset="0"/>
                <a:cs typeface="Aparajita" pitchFamily="34" charset="0"/>
              </a:rPr>
              <a:t>When people come to God through Christ, God puts in place a number of safeguards to protect the believer:</a:t>
            </a:r>
          </a:p>
          <a:p>
            <a:pPr marL="800100" lvl="1" indent="-342900">
              <a:buFontTx/>
              <a:buAutoNum type="arabicPeriod"/>
            </a:pPr>
            <a:r>
              <a:rPr lang="en-US" altLang="zh-CN" sz="2400" i="1">
                <a:solidFill>
                  <a:srgbClr val="003399"/>
                </a:solidFill>
                <a:latin typeface="Calibri" pitchFamily="34" charset="0"/>
                <a:cs typeface="Aparajita" pitchFamily="34" charset="0"/>
              </a:rPr>
              <a:t>Become a new creation – Given a new spirit </a:t>
            </a:r>
            <a:r>
              <a:rPr lang="en-US" altLang="zh-CN" i="1">
                <a:solidFill>
                  <a:srgbClr val="003399"/>
                </a:solidFill>
              </a:rPr>
              <a:t>–</a:t>
            </a:r>
            <a:r>
              <a:rPr lang="en-US" altLang="zh-CN">
                <a:solidFill>
                  <a:srgbClr val="003399"/>
                </a:solidFill>
              </a:rPr>
              <a:t> </a:t>
            </a:r>
            <a:r>
              <a:rPr lang="en-US" altLang="zh-CN" sz="2400" i="1">
                <a:solidFill>
                  <a:srgbClr val="003399"/>
                </a:solidFill>
                <a:latin typeface="Calibri" pitchFamily="34" charset="0"/>
              </a:rPr>
              <a:t>2 Cor 5:17</a:t>
            </a:r>
          </a:p>
          <a:p>
            <a:pPr marL="800100" lvl="1" indent="-342900">
              <a:buFontTx/>
              <a:buAutoNum type="arabicPeriod"/>
            </a:pPr>
            <a:r>
              <a:rPr lang="en-US" altLang="zh-CN" sz="2400" i="1">
                <a:solidFill>
                  <a:srgbClr val="003399"/>
                </a:solidFill>
                <a:latin typeface="Calibri" pitchFamily="34" charset="0"/>
              </a:rPr>
              <a:t>Paid the debt of sin, past, present, and future </a:t>
            </a:r>
            <a:r>
              <a:rPr lang="en-US" altLang="zh-CN" i="1">
                <a:solidFill>
                  <a:srgbClr val="003399"/>
                </a:solidFill>
              </a:rPr>
              <a:t>–</a:t>
            </a:r>
            <a:r>
              <a:rPr lang="en-US" altLang="zh-CN">
                <a:solidFill>
                  <a:srgbClr val="003399"/>
                </a:solidFill>
              </a:rPr>
              <a:t> </a:t>
            </a:r>
            <a:r>
              <a:rPr lang="en-US" altLang="zh-CN" sz="2400" i="1">
                <a:solidFill>
                  <a:srgbClr val="003399"/>
                </a:solidFill>
                <a:latin typeface="Calibri" pitchFamily="34" charset="0"/>
              </a:rPr>
              <a:t>2 Cor 5:21</a:t>
            </a:r>
          </a:p>
          <a:p>
            <a:pPr marL="800100" lvl="1" indent="-342900">
              <a:buFontTx/>
              <a:buAutoNum type="arabicPeriod"/>
            </a:pPr>
            <a:r>
              <a:rPr lang="en-US" altLang="zh-CN" sz="2400" i="1">
                <a:solidFill>
                  <a:srgbClr val="003399"/>
                </a:solidFill>
                <a:latin typeface="Calibri" pitchFamily="34" charset="0"/>
              </a:rPr>
              <a:t>Entrusted with riches of righteousness – 2 Cor 5:21</a:t>
            </a:r>
          </a:p>
          <a:p>
            <a:pPr marL="800100" lvl="1" indent="-342900">
              <a:buFontTx/>
              <a:buAutoNum type="arabicPeriod"/>
            </a:pPr>
            <a:r>
              <a:rPr lang="en-US" altLang="zh-CN" sz="2400" i="1">
                <a:solidFill>
                  <a:srgbClr val="003399"/>
                </a:solidFill>
                <a:latin typeface="Calibri" pitchFamily="34" charset="0"/>
              </a:rPr>
              <a:t>Grace increases as sin increases – Rom 5:20</a:t>
            </a:r>
          </a:p>
          <a:p>
            <a:pPr marL="800100" lvl="1" indent="-342900">
              <a:buFontTx/>
              <a:buAutoNum type="arabicPeriod"/>
            </a:pPr>
            <a:r>
              <a:rPr lang="en-US" altLang="zh-CN" sz="2400" i="1">
                <a:solidFill>
                  <a:srgbClr val="003399"/>
                </a:solidFill>
                <a:latin typeface="Calibri" pitchFamily="34" charset="0"/>
              </a:rPr>
              <a:t>Protected from evil </a:t>
            </a:r>
            <a:r>
              <a:rPr lang="en-US" altLang="zh-CN" i="1">
                <a:solidFill>
                  <a:srgbClr val="003399"/>
                </a:solidFill>
              </a:rPr>
              <a:t>–</a:t>
            </a:r>
            <a:r>
              <a:rPr lang="en-US" altLang="zh-CN">
                <a:solidFill>
                  <a:srgbClr val="003399"/>
                </a:solidFill>
              </a:rPr>
              <a:t> </a:t>
            </a:r>
            <a:r>
              <a:rPr lang="en-US" altLang="zh-CN" sz="2400" i="1">
                <a:solidFill>
                  <a:srgbClr val="003399"/>
                </a:solidFill>
                <a:latin typeface="Calibri" pitchFamily="34" charset="0"/>
              </a:rPr>
              <a:t>John 10:27-28</a:t>
            </a:r>
          </a:p>
          <a:p>
            <a:pPr marL="800100" lvl="1" indent="-342900">
              <a:buFontTx/>
              <a:buAutoNum type="arabicPeriod"/>
            </a:pPr>
            <a:r>
              <a:rPr lang="en-US" altLang="zh-CN" sz="2400" i="1">
                <a:solidFill>
                  <a:srgbClr val="003399"/>
                </a:solidFill>
                <a:latin typeface="Calibri" pitchFamily="34" charset="0"/>
              </a:rPr>
              <a:t>Kept for salvation – 1 Pet 1:5</a:t>
            </a:r>
          </a:p>
          <a:p>
            <a:pPr marL="800100" lvl="1" indent="-342900">
              <a:buFontTx/>
              <a:buAutoNum type="arabicPeriod"/>
            </a:pPr>
            <a:r>
              <a:rPr lang="en-US" altLang="zh-CN" sz="2400" i="1">
                <a:solidFill>
                  <a:srgbClr val="003399"/>
                </a:solidFill>
                <a:latin typeface="Calibri" pitchFamily="34" charset="0"/>
              </a:rPr>
              <a:t>Limited temptation </a:t>
            </a:r>
            <a:r>
              <a:rPr lang="en-US" altLang="zh-CN" i="1">
                <a:solidFill>
                  <a:srgbClr val="003399"/>
                </a:solidFill>
              </a:rPr>
              <a:t>–</a:t>
            </a:r>
            <a:r>
              <a:rPr lang="en-US" altLang="zh-CN">
                <a:solidFill>
                  <a:srgbClr val="003399"/>
                </a:solidFill>
              </a:rPr>
              <a:t> </a:t>
            </a:r>
            <a:r>
              <a:rPr lang="en-US" altLang="zh-CN" sz="2400" i="1">
                <a:solidFill>
                  <a:srgbClr val="003399"/>
                </a:solidFill>
                <a:latin typeface="Calibri" pitchFamily="34" charset="0"/>
              </a:rPr>
              <a:t>1 Cor 10:13</a:t>
            </a:r>
          </a:p>
          <a:p>
            <a:pPr marL="800100" lvl="1" indent="-342900">
              <a:buFontTx/>
              <a:buAutoNum type="arabicPeriod"/>
            </a:pPr>
            <a:r>
              <a:rPr lang="en-US" altLang="zh-CN" sz="2400" i="1">
                <a:solidFill>
                  <a:srgbClr val="003399"/>
                </a:solidFill>
                <a:latin typeface="Calibri" pitchFamily="34" charset="0"/>
              </a:rPr>
              <a:t>Given Holy Spirit as guarantee of our inheritance – Eph 1</a:t>
            </a:r>
          </a:p>
          <a:p>
            <a:pPr marL="800100" lvl="1" indent="-342900">
              <a:buFontTx/>
              <a:buAutoNum type="arabicPeriod"/>
            </a:pPr>
            <a:r>
              <a:rPr lang="en-US" altLang="zh-CN" sz="2400" i="1">
                <a:solidFill>
                  <a:srgbClr val="003399"/>
                </a:solidFill>
                <a:latin typeface="Calibri" pitchFamily="34" charset="0"/>
              </a:rPr>
              <a:t>Sealed with the Holy Spirit – Eph 1</a:t>
            </a:r>
          </a:p>
          <a:p>
            <a:pPr marL="800100" lvl="1" indent="-342900">
              <a:buFontTx/>
              <a:buAutoNum type="arabicPeriod"/>
            </a:pPr>
            <a:r>
              <a:rPr lang="en-US" altLang="zh-CN" sz="2400" i="1">
                <a:solidFill>
                  <a:srgbClr val="003399"/>
                </a:solidFill>
                <a:latin typeface="Calibri" pitchFamily="34" charset="0"/>
              </a:rPr>
              <a:t>Chastisement – confirmation of God’s resolve to keep us eternally – Heb 12:7</a:t>
            </a:r>
          </a:p>
          <a:p>
            <a:pPr marL="800100" lvl="1" indent="-342900"/>
            <a:r>
              <a:rPr lang="en-US" altLang="zh-CN" sz="2800" i="1" u="sng">
                <a:solidFill>
                  <a:srgbClr val="003399"/>
                </a:solidFill>
                <a:latin typeface="Calibri" pitchFamily="34" charset="0"/>
              </a:rPr>
              <a:t>Our salvation has  been secured  by God!</a:t>
            </a:r>
          </a:p>
        </p:txBody>
      </p:sp>
      <p:sp>
        <p:nvSpPr>
          <p:cNvPr id="27650"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i="1">
                <a:latin typeface="Calibri" pitchFamily="34" charset="0"/>
              </a:rPr>
              <a:t>Secure Salvation Summary - March 2013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0"/>
          <p:cNvSpPr txBox="1">
            <a:spLocks noChangeArrowheads="1"/>
          </p:cNvSpPr>
          <p:nvPr/>
        </p:nvSpPr>
        <p:spPr bwMode="auto">
          <a:xfrm>
            <a:off x="609600" y="1069975"/>
            <a:ext cx="8001000" cy="3378200"/>
          </a:xfrm>
          <a:prstGeom prst="rect">
            <a:avLst/>
          </a:prstGeom>
          <a:noFill/>
          <a:ln w="9525">
            <a:noFill/>
            <a:miter lim="800000"/>
            <a:headEnd/>
            <a:tailEnd/>
          </a:ln>
        </p:spPr>
        <p:txBody>
          <a:bodyPr>
            <a:spAutoFit/>
          </a:bodyPr>
          <a:lstStyle/>
          <a:p>
            <a:r>
              <a:rPr lang="en-US" altLang="zh-CN" sz="2400" b="1">
                <a:latin typeface="Calibri" pitchFamily="34" charset="0"/>
              </a:rPr>
              <a:t>John 10:27</a:t>
            </a:r>
            <a:r>
              <a:rPr lang="en-US" altLang="zh-CN" sz="2400">
                <a:latin typeface="Calibri" pitchFamily="34" charset="0"/>
              </a:rPr>
              <a:t> My sheep hear My voice, and I know them, and they follow Me. 28And I give them eternal life, and they shall never perish; neither shall anyone snatch them out of My hand. 29My Father, who has given </a:t>
            </a:r>
            <a:r>
              <a:rPr lang="en-US" altLang="zh-CN" sz="2400" i="1">
                <a:latin typeface="Calibri" pitchFamily="34" charset="0"/>
              </a:rPr>
              <a:t>them</a:t>
            </a:r>
            <a:r>
              <a:rPr lang="en-US" altLang="zh-CN" sz="2400">
                <a:latin typeface="Calibri" pitchFamily="34" charset="0"/>
              </a:rPr>
              <a:t> to Me, is greater than all; and no one is able to snatch </a:t>
            </a:r>
            <a:r>
              <a:rPr lang="en-US" altLang="zh-CN" sz="2400" i="1">
                <a:latin typeface="Calibri" pitchFamily="34" charset="0"/>
              </a:rPr>
              <a:t>them</a:t>
            </a:r>
            <a:r>
              <a:rPr lang="en-US" altLang="zh-CN" sz="2400">
                <a:latin typeface="Calibri" pitchFamily="34" charset="0"/>
              </a:rPr>
              <a:t> out of My Father’s hand.</a:t>
            </a:r>
          </a:p>
          <a:p>
            <a:pPr>
              <a:buFontTx/>
              <a:buChar char="•"/>
            </a:pPr>
            <a:r>
              <a:rPr lang="en-US" altLang="zh-CN" sz="2400">
                <a:solidFill>
                  <a:srgbClr val="003399"/>
                </a:solidFill>
                <a:latin typeface="Calibri" pitchFamily="34" charset="0"/>
              </a:rPr>
              <a:t>  The sheep hear and follow Jesus</a:t>
            </a:r>
          </a:p>
          <a:p>
            <a:pPr>
              <a:buFontTx/>
              <a:buChar char="•"/>
            </a:pPr>
            <a:r>
              <a:rPr lang="en-US" altLang="zh-CN" sz="2400">
                <a:solidFill>
                  <a:srgbClr val="003399"/>
                </a:solidFill>
                <a:latin typeface="Calibri" pitchFamily="34" charset="0"/>
              </a:rPr>
              <a:t>  He knows them</a:t>
            </a:r>
          </a:p>
          <a:p>
            <a:pPr>
              <a:buFontTx/>
              <a:buChar char="•"/>
            </a:pPr>
            <a:r>
              <a:rPr lang="en-US" altLang="zh-CN" sz="2400">
                <a:solidFill>
                  <a:srgbClr val="003399"/>
                </a:solidFill>
                <a:latin typeface="Calibri" pitchFamily="34" charset="0"/>
              </a:rPr>
              <a:t>  Never perish</a:t>
            </a:r>
          </a:p>
          <a:p>
            <a:pPr>
              <a:buFontTx/>
              <a:buChar char="•"/>
            </a:pPr>
            <a:r>
              <a:rPr lang="en-US" altLang="zh-CN" sz="2400">
                <a:solidFill>
                  <a:srgbClr val="003399"/>
                </a:solidFill>
                <a:latin typeface="Calibri" pitchFamily="34" charset="0"/>
              </a:rPr>
              <a:t>  No one can snatch them from God’s hand!</a:t>
            </a:r>
          </a:p>
        </p:txBody>
      </p:sp>
      <p:sp>
        <p:nvSpPr>
          <p:cNvPr id="28674"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i="1">
                <a:latin typeface="Calibri" pitchFamily="34" charset="0"/>
              </a:rPr>
              <a:t>Possible to Lose Salvation?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0"/>
          <p:cNvSpPr txBox="1">
            <a:spLocks noChangeArrowheads="1"/>
          </p:cNvSpPr>
          <p:nvPr/>
        </p:nvSpPr>
        <p:spPr bwMode="auto">
          <a:xfrm>
            <a:off x="609600" y="1069975"/>
            <a:ext cx="8153400" cy="5203825"/>
          </a:xfrm>
          <a:prstGeom prst="rect">
            <a:avLst/>
          </a:prstGeom>
          <a:noFill/>
          <a:ln w="9525">
            <a:noFill/>
            <a:miter lim="800000"/>
            <a:headEnd/>
            <a:tailEnd/>
          </a:ln>
        </p:spPr>
        <p:txBody>
          <a:bodyPr>
            <a:spAutoFit/>
          </a:bodyPr>
          <a:lstStyle/>
          <a:p>
            <a:r>
              <a:rPr lang="en-US" altLang="zh-CN" sz="2400" b="1">
                <a:latin typeface="Calibri" pitchFamily="34" charset="0"/>
              </a:rPr>
              <a:t>Romans 8:35 </a:t>
            </a:r>
            <a:r>
              <a:rPr lang="en-US" altLang="zh-CN" sz="2400">
                <a:latin typeface="Calibri" pitchFamily="34" charset="0"/>
              </a:rPr>
              <a:t>Who shall separate us from the love of Christ? </a:t>
            </a:r>
            <a:r>
              <a:rPr lang="en-US" altLang="zh-CN" sz="2400" i="1">
                <a:latin typeface="Calibri" pitchFamily="34" charset="0"/>
              </a:rPr>
              <a:t>Shall</a:t>
            </a:r>
            <a:r>
              <a:rPr lang="en-US" altLang="zh-CN" sz="2400">
                <a:latin typeface="Calibri" pitchFamily="34" charset="0"/>
              </a:rPr>
              <a:t> </a:t>
            </a:r>
            <a:r>
              <a:rPr lang="en-US" altLang="zh-CN" sz="2400" u="sng">
                <a:latin typeface="Calibri" pitchFamily="34" charset="0"/>
              </a:rPr>
              <a:t>tribulation, or distress, or persecution, or famine, or nakedness, or peril, or sword</a:t>
            </a:r>
            <a:r>
              <a:rPr lang="en-US" altLang="zh-CN" sz="2400">
                <a:latin typeface="Calibri" pitchFamily="34" charset="0"/>
              </a:rPr>
              <a:t>? 36As it is written: </a:t>
            </a:r>
            <a:r>
              <a:rPr lang="en-US" altLang="zh-CN" sz="2400" i="1">
                <a:latin typeface="Calibri" pitchFamily="34" charset="0"/>
              </a:rPr>
              <a:t>“For Your sake we are killed all day long;</a:t>
            </a:r>
            <a:r>
              <a:rPr lang="en-US" altLang="zh-CN" sz="2400">
                <a:latin typeface="Calibri" pitchFamily="34" charset="0"/>
              </a:rPr>
              <a:t> </a:t>
            </a:r>
            <a:r>
              <a:rPr lang="en-US" altLang="zh-CN" sz="2400" i="1">
                <a:latin typeface="Calibri" pitchFamily="34" charset="0"/>
              </a:rPr>
              <a:t>We are accounted as sheep for the slaughter.”</a:t>
            </a:r>
            <a:r>
              <a:rPr lang="en-US" altLang="zh-CN" sz="2400">
                <a:latin typeface="Calibri" pitchFamily="34" charset="0"/>
              </a:rPr>
              <a:t> 37Yet in all these things we are more than conquerors through Him who loved us. 38For I am persuaded that neither </a:t>
            </a:r>
            <a:r>
              <a:rPr lang="en-US" altLang="zh-CN" sz="2400" u="sng">
                <a:latin typeface="Calibri" pitchFamily="34" charset="0"/>
              </a:rPr>
              <a:t>death nor life, nor angels nor principalities nor powers, nor things present nor things to come, 39nor height nor depth, nor any other created thing</a:t>
            </a:r>
            <a:r>
              <a:rPr lang="en-US" altLang="zh-CN" sz="2400">
                <a:latin typeface="Calibri" pitchFamily="34" charset="0"/>
              </a:rPr>
              <a:t>, shall be able to separate us from the love of God which is in Christ Jesus our Lord.</a:t>
            </a:r>
          </a:p>
          <a:p>
            <a:pPr>
              <a:buFontTx/>
              <a:buChar char="•"/>
            </a:pPr>
            <a:r>
              <a:rPr lang="en-US" altLang="zh-CN" sz="2400">
                <a:solidFill>
                  <a:srgbClr val="003399"/>
                </a:solidFill>
                <a:latin typeface="Calibri" pitchFamily="34" charset="0"/>
              </a:rPr>
              <a:t>  No circumstance (vs 35) or power (vs 38-39) can separate us from God!</a:t>
            </a:r>
          </a:p>
          <a:p>
            <a:pPr>
              <a:buFontTx/>
              <a:buChar char="•"/>
            </a:pPr>
            <a:r>
              <a:rPr lang="en-US" altLang="zh-CN" sz="2400">
                <a:solidFill>
                  <a:srgbClr val="003399"/>
                </a:solidFill>
                <a:latin typeface="Calibri" pitchFamily="34" charset="0"/>
              </a:rPr>
              <a:t>  That is awesome news—PRAISE GOD!</a:t>
            </a:r>
          </a:p>
          <a:p>
            <a:pPr>
              <a:buFontTx/>
              <a:buChar char="•"/>
            </a:pPr>
            <a:r>
              <a:rPr lang="en-US" altLang="zh-CN" sz="2400">
                <a:solidFill>
                  <a:srgbClr val="003399"/>
                </a:solidFill>
                <a:latin typeface="Calibri" pitchFamily="34" charset="0"/>
              </a:rPr>
              <a:t>  These are external</a:t>
            </a:r>
          </a:p>
        </p:txBody>
      </p:sp>
      <p:sp>
        <p:nvSpPr>
          <p:cNvPr id="29698"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i="1">
                <a:latin typeface="Calibri" pitchFamily="34" charset="0"/>
              </a:rPr>
              <a:t>Nothing can Separate us from God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0"/>
          <p:cNvSpPr txBox="1">
            <a:spLocks noChangeArrowheads="1"/>
          </p:cNvSpPr>
          <p:nvPr/>
        </p:nvSpPr>
        <p:spPr bwMode="auto">
          <a:xfrm>
            <a:off x="609600" y="1069975"/>
            <a:ext cx="8153400" cy="3743325"/>
          </a:xfrm>
          <a:prstGeom prst="rect">
            <a:avLst/>
          </a:prstGeom>
          <a:noFill/>
          <a:ln w="9525">
            <a:noFill/>
            <a:miter lim="800000"/>
            <a:headEnd/>
            <a:tailEnd/>
          </a:ln>
        </p:spPr>
        <p:txBody>
          <a:bodyPr>
            <a:spAutoFit/>
          </a:bodyPr>
          <a:lstStyle/>
          <a:p>
            <a:r>
              <a:rPr lang="en-US" altLang="zh-CN" sz="2400" b="1" i="1">
                <a:solidFill>
                  <a:srgbClr val="000000"/>
                </a:solidFill>
                <a:latin typeface="Calibri" pitchFamily="34" charset="0"/>
              </a:rPr>
              <a:t>Luke 22:31 </a:t>
            </a:r>
            <a:r>
              <a:rPr lang="en-US" altLang="zh-CN" sz="2400" i="1">
                <a:solidFill>
                  <a:srgbClr val="000000"/>
                </a:solidFill>
                <a:latin typeface="Calibri" pitchFamily="34" charset="0"/>
              </a:rPr>
              <a:t>And the Lord said, “Simon, Simon! Indeed, Satan has asked for you, that he may sift you as wheat. 32But I have prayed for you, that your faith should not fail; and when you have returned to Me, strengthen your brethren.” 33But he said to Him, “Lord, I am ready to go with You, both to prison and to death.” 34Then He said, “I tell you, Peter, the rooster shall not crow this day before you will deny three times that you know Me.”</a:t>
            </a:r>
          </a:p>
          <a:p>
            <a:pPr>
              <a:buFontTx/>
              <a:buChar char="•"/>
            </a:pPr>
            <a:r>
              <a:rPr lang="en-US" altLang="zh-CN" sz="2400" i="1">
                <a:solidFill>
                  <a:srgbClr val="003399"/>
                </a:solidFill>
                <a:latin typeface="Calibri" pitchFamily="34" charset="0"/>
              </a:rPr>
              <a:t>  Jesus intercedes for us (John 17) that our faith may not fail.</a:t>
            </a:r>
          </a:p>
          <a:p>
            <a:endParaRPr lang="en-US" altLang="zh-CN" sz="2400">
              <a:solidFill>
                <a:srgbClr val="003399"/>
              </a:solidFill>
              <a:latin typeface="Calibri" pitchFamily="34" charset="0"/>
            </a:endParaRPr>
          </a:p>
        </p:txBody>
      </p:sp>
      <p:sp>
        <p:nvSpPr>
          <p:cNvPr id="30722"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i="1">
                <a:latin typeface="Calibri" pitchFamily="34" charset="0"/>
              </a:rPr>
              <a:t>That your faith should not fail…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10"/>
          <p:cNvSpPr txBox="1">
            <a:spLocks noChangeArrowheads="1"/>
          </p:cNvSpPr>
          <p:nvPr/>
        </p:nvSpPr>
        <p:spPr bwMode="auto">
          <a:xfrm>
            <a:off x="609600" y="1069975"/>
            <a:ext cx="8001000" cy="4838700"/>
          </a:xfrm>
          <a:prstGeom prst="rect">
            <a:avLst/>
          </a:prstGeom>
          <a:noFill/>
          <a:ln w="9525">
            <a:noFill/>
            <a:miter lim="800000"/>
            <a:headEnd/>
            <a:tailEnd/>
          </a:ln>
        </p:spPr>
        <p:txBody>
          <a:bodyPr>
            <a:spAutoFit/>
          </a:bodyPr>
          <a:lstStyle/>
          <a:p>
            <a:r>
              <a:rPr lang="en-US" altLang="zh-CN" sz="2400" b="1" i="1">
                <a:latin typeface="Calibri" pitchFamily="34" charset="0"/>
              </a:rPr>
              <a:t>Colossians 1:21 </a:t>
            </a:r>
            <a:r>
              <a:rPr lang="en-US" altLang="zh-CN" sz="2400" i="1">
                <a:latin typeface="Calibri" pitchFamily="34" charset="0"/>
              </a:rPr>
              <a:t>And you, who once were alienated and enemies in your mind by wicked works, yet now He has reconciled 22in the body of His flesh through death, to present you holy, and blameless, and above reproach in His sight— </a:t>
            </a:r>
            <a:r>
              <a:rPr lang="en-US" altLang="zh-CN" sz="2400" i="1" u="sng">
                <a:latin typeface="Calibri" pitchFamily="34" charset="0"/>
              </a:rPr>
              <a:t>23if indeed you continue in the faith, grounded and steadfast</a:t>
            </a:r>
            <a:r>
              <a:rPr lang="en-US" altLang="zh-CN" sz="2400" i="1">
                <a:latin typeface="Calibri" pitchFamily="34" charset="0"/>
              </a:rPr>
              <a:t>, and are </a:t>
            </a:r>
            <a:r>
              <a:rPr lang="en-US" altLang="zh-CN" sz="2400" i="1" u="sng">
                <a:latin typeface="Calibri" pitchFamily="34" charset="0"/>
              </a:rPr>
              <a:t>not moved away from the hope of the gospel</a:t>
            </a:r>
            <a:r>
              <a:rPr lang="en-US" altLang="zh-CN" sz="2400" i="1">
                <a:latin typeface="Calibri" pitchFamily="34" charset="0"/>
              </a:rPr>
              <a:t> which you heard, which was preached to every creature under heaven, of which I, Paul, became a minister.</a:t>
            </a:r>
          </a:p>
          <a:p>
            <a:pPr>
              <a:buFontTx/>
              <a:buChar char="•"/>
            </a:pPr>
            <a:r>
              <a:rPr lang="en-US" altLang="zh-CN" sz="2400" i="1">
                <a:solidFill>
                  <a:srgbClr val="003399"/>
                </a:solidFill>
                <a:latin typeface="Calibri" pitchFamily="34" charset="0"/>
              </a:rPr>
              <a:t>  Vs. 23 If we continue in the faith…not moved away</a:t>
            </a:r>
          </a:p>
          <a:p>
            <a:endParaRPr lang="en-US" altLang="zh-CN" sz="2400" b="1" i="1">
              <a:latin typeface="Calibri" pitchFamily="34" charset="0"/>
            </a:endParaRPr>
          </a:p>
          <a:p>
            <a:r>
              <a:rPr lang="en-US" altLang="zh-CN" sz="2400" b="1" i="1">
                <a:latin typeface="Calibri" pitchFamily="34" charset="0"/>
              </a:rPr>
              <a:t>Matthew 10:22 </a:t>
            </a:r>
            <a:r>
              <a:rPr lang="en-US" altLang="zh-CN" sz="2400" i="1">
                <a:latin typeface="Calibri" pitchFamily="34" charset="0"/>
              </a:rPr>
              <a:t>And you will be hated by all for My name’s sake. But he who </a:t>
            </a:r>
            <a:r>
              <a:rPr lang="en-US" altLang="zh-CN" sz="2400" i="1" u="sng">
                <a:latin typeface="Calibri" pitchFamily="34" charset="0"/>
              </a:rPr>
              <a:t>endures to the end will be saved</a:t>
            </a:r>
            <a:r>
              <a:rPr lang="en-US" altLang="zh-CN" sz="2400" i="1">
                <a:latin typeface="Calibri" pitchFamily="34" charset="0"/>
              </a:rPr>
              <a:t>. </a:t>
            </a:r>
          </a:p>
          <a:p>
            <a:r>
              <a:rPr lang="en-US" altLang="zh-CN" sz="2400" b="1" i="1">
                <a:latin typeface="Calibri" pitchFamily="34" charset="0"/>
              </a:rPr>
              <a:t>Matthew 24:13 </a:t>
            </a:r>
            <a:r>
              <a:rPr lang="en-US" altLang="zh-CN" sz="2400" i="1">
                <a:latin typeface="Calibri" pitchFamily="34" charset="0"/>
              </a:rPr>
              <a:t>But he who </a:t>
            </a:r>
            <a:r>
              <a:rPr lang="en-US" altLang="zh-CN" sz="2400" i="1" u="sng">
                <a:latin typeface="Calibri" pitchFamily="34" charset="0"/>
              </a:rPr>
              <a:t>endures to the end shall be saved</a:t>
            </a:r>
            <a:r>
              <a:rPr lang="en-US" altLang="zh-CN" sz="2400" i="1">
                <a:latin typeface="Calibri" pitchFamily="34" charset="0"/>
              </a:rPr>
              <a:t>.</a:t>
            </a:r>
          </a:p>
        </p:txBody>
      </p:sp>
      <p:sp>
        <p:nvSpPr>
          <p:cNvPr id="31746"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i="1">
                <a:latin typeface="Calibri" pitchFamily="34" charset="0"/>
              </a:rPr>
              <a:t>Continue in the faith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0"/>
          <p:cNvSpPr txBox="1">
            <a:spLocks noChangeArrowheads="1"/>
          </p:cNvSpPr>
          <p:nvPr/>
        </p:nvSpPr>
        <p:spPr bwMode="auto">
          <a:xfrm>
            <a:off x="609600" y="1069975"/>
            <a:ext cx="8001000" cy="3378200"/>
          </a:xfrm>
          <a:prstGeom prst="rect">
            <a:avLst/>
          </a:prstGeom>
          <a:noFill/>
          <a:ln w="9525">
            <a:noFill/>
            <a:miter lim="800000"/>
            <a:headEnd/>
            <a:tailEnd/>
          </a:ln>
        </p:spPr>
        <p:txBody>
          <a:bodyPr>
            <a:spAutoFit/>
          </a:bodyPr>
          <a:lstStyle/>
          <a:p>
            <a:r>
              <a:rPr lang="en-US" altLang="zh-CN" sz="2400" b="1" i="1">
                <a:latin typeface="Calibri" pitchFamily="34" charset="0"/>
              </a:rPr>
              <a:t>Hebrews 3:12 </a:t>
            </a:r>
            <a:r>
              <a:rPr lang="en-US" altLang="zh-CN" sz="2400" i="1">
                <a:latin typeface="Calibri" pitchFamily="34" charset="0"/>
              </a:rPr>
              <a:t>Beware, brethren, lest there be in any of you an evil heart of unbelief in </a:t>
            </a:r>
            <a:r>
              <a:rPr lang="en-US" altLang="zh-CN" sz="2400" i="1" u="sng">
                <a:latin typeface="Calibri" pitchFamily="34" charset="0"/>
              </a:rPr>
              <a:t>departing</a:t>
            </a:r>
            <a:r>
              <a:rPr lang="en-US" altLang="zh-CN" sz="2400" i="1">
                <a:latin typeface="Calibri" pitchFamily="34" charset="0"/>
              </a:rPr>
              <a:t> from the living God; 13but exhort one another daily, while it is called “Today,” lest any of you </a:t>
            </a:r>
            <a:r>
              <a:rPr lang="en-US" altLang="zh-CN" sz="2400" i="1" u="sng">
                <a:latin typeface="Calibri" pitchFamily="34" charset="0"/>
              </a:rPr>
              <a:t>be hardened</a:t>
            </a:r>
            <a:r>
              <a:rPr lang="en-US" altLang="zh-CN" sz="2400" i="1">
                <a:latin typeface="Calibri" pitchFamily="34" charset="0"/>
              </a:rPr>
              <a:t> through the deceitfulness of sin. 14For we have become partakers of Christ </a:t>
            </a:r>
            <a:r>
              <a:rPr lang="en-US" altLang="zh-CN" sz="2400" i="1" u="sng">
                <a:latin typeface="Calibri" pitchFamily="34" charset="0"/>
              </a:rPr>
              <a:t>if we hold</a:t>
            </a:r>
            <a:r>
              <a:rPr lang="en-US" altLang="zh-CN" sz="2400" i="1">
                <a:latin typeface="Calibri" pitchFamily="34" charset="0"/>
              </a:rPr>
              <a:t> the beginning of our confidence </a:t>
            </a:r>
            <a:r>
              <a:rPr lang="en-US" altLang="zh-CN" sz="2400" i="1" u="sng">
                <a:latin typeface="Calibri" pitchFamily="34" charset="0"/>
              </a:rPr>
              <a:t>steadfast to the end</a:t>
            </a:r>
            <a:r>
              <a:rPr lang="en-US" altLang="zh-CN" sz="2400" i="1">
                <a:latin typeface="Calibri" pitchFamily="34" charset="0"/>
              </a:rPr>
              <a:t>,</a:t>
            </a:r>
          </a:p>
          <a:p>
            <a:pPr>
              <a:buFontTx/>
              <a:buChar char="•"/>
            </a:pPr>
            <a:r>
              <a:rPr lang="en-US" altLang="zh-CN" sz="2400" i="1">
                <a:solidFill>
                  <a:srgbClr val="003399"/>
                </a:solidFill>
                <a:latin typeface="Calibri" pitchFamily="34" charset="0"/>
              </a:rPr>
              <a:t> Vs. 12…departing</a:t>
            </a:r>
          </a:p>
          <a:p>
            <a:pPr>
              <a:buFontTx/>
              <a:buChar char="•"/>
            </a:pPr>
            <a:r>
              <a:rPr lang="en-US" altLang="zh-CN" sz="2400" i="1">
                <a:solidFill>
                  <a:srgbClr val="003399"/>
                </a:solidFill>
                <a:latin typeface="Calibri" pitchFamily="34" charset="0"/>
              </a:rPr>
              <a:t> Vs. 13…lest you be hardened</a:t>
            </a:r>
          </a:p>
          <a:p>
            <a:pPr>
              <a:buFontTx/>
              <a:buChar char="•"/>
            </a:pPr>
            <a:r>
              <a:rPr lang="en-US" altLang="zh-CN" sz="2400" i="1">
                <a:solidFill>
                  <a:srgbClr val="003399"/>
                </a:solidFill>
                <a:latin typeface="Calibri" pitchFamily="34" charset="0"/>
              </a:rPr>
              <a:t> Vs. 14…if we hold…steadfast to the end</a:t>
            </a:r>
          </a:p>
        </p:txBody>
      </p:sp>
      <p:sp>
        <p:nvSpPr>
          <p:cNvPr id="32770"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i="1">
                <a:latin typeface="Calibri" pitchFamily="34" charset="0"/>
              </a:rPr>
              <a:t>Hold Steadfast to the End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srcRect/>
          <a:stretch>
            <a:fillRect/>
          </a:stretch>
        </p:blipFill>
        <p:spPr bwMode="auto">
          <a:xfrm>
            <a:off x="381000" y="-700088"/>
            <a:ext cx="8077200" cy="755808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0"/>
          <p:cNvSpPr txBox="1">
            <a:spLocks noChangeArrowheads="1"/>
          </p:cNvSpPr>
          <p:nvPr/>
        </p:nvSpPr>
        <p:spPr bwMode="auto">
          <a:xfrm>
            <a:off x="609600" y="1069975"/>
            <a:ext cx="8001000" cy="5568950"/>
          </a:xfrm>
          <a:prstGeom prst="rect">
            <a:avLst/>
          </a:prstGeom>
          <a:noFill/>
          <a:ln w="9525">
            <a:noFill/>
            <a:miter lim="800000"/>
            <a:headEnd/>
            <a:tailEnd/>
          </a:ln>
        </p:spPr>
        <p:txBody>
          <a:bodyPr>
            <a:spAutoFit/>
          </a:bodyPr>
          <a:lstStyle/>
          <a:p>
            <a:r>
              <a:rPr lang="en-US" altLang="zh-CN" sz="2400" b="1" i="1">
                <a:latin typeface="Calibri" pitchFamily="34" charset="0"/>
              </a:rPr>
              <a:t>Romans 11:19 </a:t>
            </a:r>
            <a:r>
              <a:rPr lang="en-US" altLang="zh-CN" sz="2400" i="1">
                <a:latin typeface="Calibri" pitchFamily="34" charset="0"/>
              </a:rPr>
              <a:t>You will say then, “Branches were broken off that I might be grafted in.” 20Well said. Because of unbelief they were broken off, and </a:t>
            </a:r>
            <a:r>
              <a:rPr lang="en-US" altLang="zh-CN" sz="2400" i="1" u="sng">
                <a:latin typeface="Calibri" pitchFamily="34" charset="0"/>
              </a:rPr>
              <a:t>you stand by faith</a:t>
            </a:r>
            <a:r>
              <a:rPr lang="en-US" altLang="zh-CN" sz="2400" i="1">
                <a:latin typeface="Calibri" pitchFamily="34" charset="0"/>
              </a:rPr>
              <a:t>. Do not be haughty, but fear. 21For if God did not spare the natural branches, </a:t>
            </a:r>
            <a:r>
              <a:rPr lang="en-US" altLang="zh-CN" sz="2400" i="1" u="sng">
                <a:latin typeface="Calibri" pitchFamily="34" charset="0"/>
              </a:rPr>
              <a:t>He may not spare you either</a:t>
            </a:r>
            <a:r>
              <a:rPr lang="en-US" altLang="zh-CN" sz="2400" i="1">
                <a:latin typeface="Calibri" pitchFamily="34" charset="0"/>
              </a:rPr>
              <a:t>. 22Therefore consider the goodness and severity of God: on those who fell, severity; but toward you, goodness, </a:t>
            </a:r>
            <a:r>
              <a:rPr lang="en-US" altLang="zh-CN" sz="2400" i="1" u="sng">
                <a:latin typeface="Calibri" pitchFamily="34" charset="0"/>
              </a:rPr>
              <a:t>if you continue in His goodness</a:t>
            </a:r>
            <a:r>
              <a:rPr lang="en-US" altLang="zh-CN" sz="2400" i="1">
                <a:latin typeface="Calibri" pitchFamily="34" charset="0"/>
              </a:rPr>
              <a:t>. Otherwise you also will be cut off. 23And they also, if they do not continue in unbelief, will be grafted in, for God is able to graft them in again.</a:t>
            </a:r>
          </a:p>
          <a:p>
            <a:pPr>
              <a:buFontTx/>
              <a:buChar char="•"/>
            </a:pPr>
            <a:r>
              <a:rPr lang="en-US" altLang="zh-CN" sz="2400" i="1">
                <a:solidFill>
                  <a:srgbClr val="003399"/>
                </a:solidFill>
                <a:latin typeface="Calibri" pitchFamily="34" charset="0"/>
              </a:rPr>
              <a:t> Speak of Jews (natural) and Gentiles (unnatural)</a:t>
            </a:r>
          </a:p>
          <a:p>
            <a:pPr>
              <a:buFontTx/>
              <a:buChar char="•"/>
            </a:pPr>
            <a:r>
              <a:rPr lang="en-US" altLang="zh-CN" sz="2400" i="1">
                <a:solidFill>
                  <a:srgbClr val="003399"/>
                </a:solidFill>
                <a:latin typeface="Calibri" pitchFamily="34" charset="0"/>
              </a:rPr>
              <a:t> Vs. 20…we stand by faith</a:t>
            </a:r>
          </a:p>
          <a:p>
            <a:pPr>
              <a:buFontTx/>
              <a:buChar char="•"/>
            </a:pPr>
            <a:r>
              <a:rPr lang="en-US" altLang="zh-CN" sz="2400" i="1">
                <a:solidFill>
                  <a:srgbClr val="003399"/>
                </a:solidFill>
                <a:latin typeface="Calibri" pitchFamily="34" charset="0"/>
              </a:rPr>
              <a:t> Vs. 21 He may not spare you either</a:t>
            </a:r>
          </a:p>
          <a:p>
            <a:pPr>
              <a:buFontTx/>
              <a:buChar char="•"/>
            </a:pPr>
            <a:r>
              <a:rPr lang="en-US" altLang="zh-CN" sz="2400" i="1">
                <a:solidFill>
                  <a:srgbClr val="003399"/>
                </a:solidFill>
                <a:latin typeface="Calibri" pitchFamily="34" charset="0"/>
              </a:rPr>
              <a:t> Vs. 22…if you continue in His goodness</a:t>
            </a:r>
            <a:br>
              <a:rPr lang="en-US" altLang="zh-CN" sz="2400" i="1">
                <a:latin typeface="Calibri" pitchFamily="34" charset="0"/>
              </a:rPr>
            </a:br>
            <a:endParaRPr lang="en-US" altLang="zh-CN" sz="2400" i="1">
              <a:latin typeface="Calibri" pitchFamily="34" charset="0"/>
            </a:endParaRPr>
          </a:p>
        </p:txBody>
      </p:sp>
      <p:sp>
        <p:nvSpPr>
          <p:cNvPr id="33794"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i="1">
                <a:latin typeface="Calibri" pitchFamily="34" charset="0"/>
              </a:rPr>
              <a:t>Continue in His Goodness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0"/>
          <p:cNvSpPr txBox="1">
            <a:spLocks noChangeArrowheads="1"/>
          </p:cNvSpPr>
          <p:nvPr/>
        </p:nvSpPr>
        <p:spPr bwMode="auto">
          <a:xfrm>
            <a:off x="609600" y="1066800"/>
            <a:ext cx="8001000" cy="2557463"/>
          </a:xfrm>
          <a:prstGeom prst="rect">
            <a:avLst/>
          </a:prstGeom>
          <a:noFill/>
          <a:ln w="9525">
            <a:noFill/>
            <a:miter lim="800000"/>
            <a:headEnd/>
            <a:tailEnd/>
          </a:ln>
        </p:spPr>
        <p:txBody>
          <a:bodyPr>
            <a:spAutoFit/>
          </a:bodyPr>
          <a:lstStyle/>
          <a:p>
            <a:r>
              <a:rPr lang="en-US" altLang="zh-CN" sz="2400" b="1" i="1">
                <a:latin typeface="Calibri" pitchFamily="34" charset="0"/>
              </a:rPr>
              <a:t>Revelation 17:14 </a:t>
            </a:r>
            <a:r>
              <a:rPr lang="en-US" altLang="zh-CN" sz="2400" i="1">
                <a:latin typeface="Calibri" pitchFamily="34" charset="0"/>
              </a:rPr>
              <a:t>These will make war with the Lamb, and the Lamb will overcome them, for He is Lord of lords and King of kings; and those who are with Him are </a:t>
            </a:r>
            <a:r>
              <a:rPr lang="en-US" altLang="zh-CN" sz="2400" i="1" u="sng">
                <a:latin typeface="Calibri" pitchFamily="34" charset="0"/>
              </a:rPr>
              <a:t>called, chosen, and faithful</a:t>
            </a:r>
            <a:r>
              <a:rPr lang="en-US" altLang="zh-CN" sz="2400" i="1">
                <a:latin typeface="Calibri" pitchFamily="34" charset="0"/>
              </a:rPr>
              <a:t>.”</a:t>
            </a:r>
            <a:endParaRPr lang="en-US" altLang="zh-CN" sz="2400">
              <a:latin typeface="Calibri" pitchFamily="34" charset="0"/>
            </a:endParaRPr>
          </a:p>
          <a:p>
            <a:pPr>
              <a:buFontTx/>
              <a:buChar char="•"/>
            </a:pPr>
            <a:r>
              <a:rPr lang="en-US" altLang="zh-CN" sz="2400" i="1">
                <a:solidFill>
                  <a:srgbClr val="003399"/>
                </a:solidFill>
                <a:latin typeface="Calibri" pitchFamily="34" charset="0"/>
                <a:cs typeface="Aparajita" pitchFamily="34" charset="0"/>
              </a:rPr>
              <a:t>  Describes those who are “with Christ”</a:t>
            </a:r>
          </a:p>
          <a:p>
            <a:pPr>
              <a:buFontTx/>
              <a:buChar char="•"/>
            </a:pPr>
            <a:r>
              <a:rPr lang="en-US" altLang="zh-CN" sz="2400" i="1">
                <a:solidFill>
                  <a:srgbClr val="003399"/>
                </a:solidFill>
                <a:latin typeface="Calibri" pitchFamily="34" charset="0"/>
                <a:cs typeface="Aparajita" pitchFamily="34" charset="0"/>
              </a:rPr>
              <a:t>  Called, Chosen, Faithful…This is God’s Way!</a:t>
            </a:r>
          </a:p>
          <a:p>
            <a:endParaRPr lang="en-US" altLang="zh-CN" i="1"/>
          </a:p>
        </p:txBody>
      </p:sp>
      <p:sp>
        <p:nvSpPr>
          <p:cNvPr id="34818" name="TextBox 11"/>
          <p:cNvSpPr txBox="1">
            <a:spLocks noChangeArrowheads="1"/>
          </p:cNvSpPr>
          <p:nvPr/>
        </p:nvSpPr>
        <p:spPr bwMode="auto">
          <a:xfrm>
            <a:off x="1143000" y="381000"/>
            <a:ext cx="7315200" cy="519113"/>
          </a:xfrm>
          <a:prstGeom prst="rect">
            <a:avLst/>
          </a:prstGeom>
          <a:noFill/>
          <a:ln w="9525">
            <a:noFill/>
            <a:miter lim="800000"/>
            <a:headEnd/>
            <a:tailEnd/>
          </a:ln>
        </p:spPr>
        <p:txBody>
          <a:bodyPr>
            <a:spAutoFit/>
          </a:bodyPr>
          <a:lstStyle/>
          <a:p>
            <a:r>
              <a:rPr lang="en-US" altLang="zh-CN" sz="2800" b="1" i="1">
                <a:latin typeface="Calibri" pitchFamily="34" charset="0"/>
              </a:rPr>
              <a:t>Called, Chosen and Faithful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0"/>
          <p:cNvSpPr txBox="1">
            <a:spLocks noChangeArrowheads="1"/>
          </p:cNvSpPr>
          <p:nvPr/>
        </p:nvSpPr>
        <p:spPr bwMode="auto">
          <a:xfrm>
            <a:off x="609600" y="1066800"/>
            <a:ext cx="8001000" cy="5568950"/>
          </a:xfrm>
          <a:prstGeom prst="rect">
            <a:avLst/>
          </a:prstGeom>
          <a:noFill/>
          <a:ln w="9525">
            <a:noFill/>
            <a:miter lim="800000"/>
            <a:headEnd/>
            <a:tailEnd/>
          </a:ln>
        </p:spPr>
        <p:txBody>
          <a:bodyPr>
            <a:spAutoFit/>
          </a:bodyPr>
          <a:lstStyle/>
          <a:p>
            <a:r>
              <a:rPr lang="en-US" altLang="zh-CN" sz="2400" i="1">
                <a:latin typeface="Calibri" pitchFamily="34" charset="0"/>
              </a:rPr>
              <a:t>15 Therefore I also, after I heard of your faith in the Lord Jesus and your love for all the saints, 16do not cease to give thanks for you, making mention of you in my prayers: 17that the God of our Lord Jesus Christ, the Father of glory, may give to you the </a:t>
            </a:r>
            <a:r>
              <a:rPr lang="en-US" altLang="zh-CN" sz="2400" i="1" u="sng">
                <a:latin typeface="Calibri" pitchFamily="34" charset="0"/>
              </a:rPr>
              <a:t>spirit of wisdom and revelation in the knowledge of Him</a:t>
            </a:r>
            <a:r>
              <a:rPr lang="en-US" altLang="zh-CN" sz="2400" i="1">
                <a:latin typeface="Calibri" pitchFamily="34" charset="0"/>
              </a:rPr>
              <a:t>, 18the eyes of your understanding being enlightened; </a:t>
            </a:r>
            <a:r>
              <a:rPr lang="en-US" altLang="zh-CN" sz="2400" i="1" u="sng">
                <a:latin typeface="Calibri" pitchFamily="34" charset="0"/>
              </a:rPr>
              <a:t>that you may know</a:t>
            </a:r>
            <a:r>
              <a:rPr lang="en-US" altLang="zh-CN" sz="2400" i="1">
                <a:latin typeface="Calibri" pitchFamily="34" charset="0"/>
              </a:rPr>
              <a:t> what is the hope of His calling, what are the riches of the glory of His inheritance in the saints, 19and what is the exceeding greatness of His power toward us who believe, according to the working of His mighty power 20which He worked in Christ when He raised Him from the dead and seated Him at His right hand in the heavenly places, 21far above all principality and power and might and dominion, and every name that is named, not only in this age but also in that which is to come.</a:t>
            </a:r>
          </a:p>
        </p:txBody>
      </p:sp>
      <p:sp>
        <p:nvSpPr>
          <p:cNvPr id="35842" name="TextBox 11"/>
          <p:cNvSpPr txBox="1">
            <a:spLocks noChangeArrowheads="1"/>
          </p:cNvSpPr>
          <p:nvPr/>
        </p:nvSpPr>
        <p:spPr bwMode="auto">
          <a:xfrm>
            <a:off x="1143000" y="381000"/>
            <a:ext cx="7315200" cy="519113"/>
          </a:xfrm>
          <a:prstGeom prst="rect">
            <a:avLst/>
          </a:prstGeom>
          <a:noFill/>
          <a:ln w="9525">
            <a:noFill/>
            <a:miter lim="800000"/>
            <a:headEnd/>
            <a:tailEnd/>
          </a:ln>
        </p:spPr>
        <p:txBody>
          <a:bodyPr>
            <a:spAutoFit/>
          </a:bodyPr>
          <a:lstStyle/>
          <a:p>
            <a:r>
              <a:rPr lang="en-US" altLang="zh-CN" sz="2800" b="1" i="1">
                <a:latin typeface="Calibri" pitchFamily="34" charset="0"/>
              </a:rPr>
              <a:t>Ephesians 1:15-21: More Spiritual Blessings!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0"/>
          <p:cNvSpPr txBox="1">
            <a:spLocks noChangeArrowheads="1"/>
          </p:cNvSpPr>
          <p:nvPr/>
        </p:nvSpPr>
        <p:spPr bwMode="auto">
          <a:xfrm>
            <a:off x="609600" y="1066800"/>
            <a:ext cx="8001000" cy="4473575"/>
          </a:xfrm>
          <a:prstGeom prst="rect">
            <a:avLst/>
          </a:prstGeom>
          <a:noFill/>
          <a:ln w="9525">
            <a:noFill/>
            <a:miter lim="800000"/>
            <a:headEnd/>
            <a:tailEnd/>
          </a:ln>
        </p:spPr>
        <p:txBody>
          <a:bodyPr>
            <a:spAutoFit/>
          </a:bodyPr>
          <a:lstStyle/>
          <a:p>
            <a:r>
              <a:rPr lang="en-US" altLang="zh-CN" sz="2400" i="1" dirty="0">
                <a:latin typeface="Calibri" pitchFamily="34" charset="0"/>
              </a:rPr>
              <a:t>22And He put all things under His feet, and gave Him to be head over all things to the church, 23which is His body, the fullness of Him who fills all in all.</a:t>
            </a:r>
          </a:p>
          <a:p>
            <a:pPr>
              <a:buFontTx/>
              <a:buChar char="•"/>
            </a:pPr>
            <a:r>
              <a:rPr lang="en-US" altLang="zh-CN" sz="2400" i="1" dirty="0">
                <a:solidFill>
                  <a:srgbClr val="003399"/>
                </a:solidFill>
                <a:latin typeface="Calibri" pitchFamily="34" charset="0"/>
              </a:rPr>
              <a:t> Whew!</a:t>
            </a:r>
          </a:p>
          <a:p>
            <a:pPr>
              <a:buFontTx/>
              <a:buChar char="•"/>
            </a:pPr>
            <a:r>
              <a:rPr lang="en-US" altLang="zh-CN" sz="2400" i="1" dirty="0">
                <a:solidFill>
                  <a:srgbClr val="003399"/>
                </a:solidFill>
                <a:latin typeface="Calibri" pitchFamily="34" charset="0"/>
              </a:rPr>
              <a:t> Spirit of wisdom and revelation in the knowledge of Him</a:t>
            </a:r>
          </a:p>
          <a:p>
            <a:pPr>
              <a:buFontTx/>
              <a:buChar char="•"/>
            </a:pPr>
            <a:r>
              <a:rPr lang="en-US" altLang="zh-CN" sz="2400" i="1" dirty="0">
                <a:solidFill>
                  <a:srgbClr val="003399"/>
                </a:solidFill>
                <a:latin typeface="Calibri" pitchFamily="34" charset="0"/>
              </a:rPr>
              <a:t> Understanding that you may know:</a:t>
            </a:r>
          </a:p>
          <a:p>
            <a:pPr marL="742950" lvl="1" indent="-285750">
              <a:buFontTx/>
              <a:buChar char="•"/>
            </a:pPr>
            <a:r>
              <a:rPr lang="en-US" altLang="zh-CN" sz="2400" i="1" dirty="0">
                <a:solidFill>
                  <a:srgbClr val="003399"/>
                </a:solidFill>
                <a:latin typeface="Calibri" pitchFamily="34" charset="0"/>
              </a:rPr>
              <a:t>hope of His calling</a:t>
            </a:r>
          </a:p>
          <a:p>
            <a:pPr marL="742950" lvl="1" indent="-285750">
              <a:buFontTx/>
              <a:buChar char="•"/>
            </a:pPr>
            <a:r>
              <a:rPr lang="en-US" altLang="zh-CN" sz="2400" i="1" dirty="0">
                <a:solidFill>
                  <a:srgbClr val="003399"/>
                </a:solidFill>
                <a:latin typeface="Calibri" pitchFamily="34" charset="0"/>
              </a:rPr>
              <a:t>riches of the glory of His inheritance in the saints</a:t>
            </a:r>
          </a:p>
          <a:p>
            <a:pPr marL="742950" lvl="1" indent="-285750">
              <a:buFontTx/>
              <a:buChar char="•"/>
            </a:pPr>
            <a:r>
              <a:rPr lang="en-US" altLang="zh-CN" sz="2400" i="1" dirty="0">
                <a:solidFill>
                  <a:srgbClr val="003399"/>
                </a:solidFill>
                <a:latin typeface="Calibri" pitchFamily="34" charset="0"/>
              </a:rPr>
              <a:t>exceeding greatness of His power toward us who believe</a:t>
            </a:r>
          </a:p>
          <a:p>
            <a:pPr>
              <a:buFontTx/>
              <a:buChar char="•"/>
            </a:pPr>
            <a:r>
              <a:rPr lang="en-US" altLang="zh-CN" sz="2400" i="1" dirty="0">
                <a:solidFill>
                  <a:srgbClr val="003399"/>
                </a:solidFill>
                <a:latin typeface="Calibri" pitchFamily="34" charset="0"/>
              </a:rPr>
              <a:t> All authority is under Jesus’ feet</a:t>
            </a:r>
          </a:p>
          <a:p>
            <a:pPr>
              <a:buFontTx/>
              <a:buChar char="•"/>
            </a:pPr>
            <a:r>
              <a:rPr lang="en-US" altLang="zh-CN" sz="2400" i="1" dirty="0">
                <a:solidFill>
                  <a:srgbClr val="003399"/>
                </a:solidFill>
                <a:latin typeface="Calibri" pitchFamily="34" charset="0"/>
              </a:rPr>
              <a:t> He is head of the church, His body</a:t>
            </a:r>
          </a:p>
          <a:p>
            <a:pPr>
              <a:buFontTx/>
              <a:buChar char="•"/>
            </a:pPr>
            <a:r>
              <a:rPr lang="en-US" altLang="zh-CN" sz="2400" i="1" dirty="0">
                <a:solidFill>
                  <a:srgbClr val="003399"/>
                </a:solidFill>
                <a:latin typeface="Calibri" pitchFamily="34" charset="0"/>
              </a:rPr>
              <a:t> He is the “FULLNESS”</a:t>
            </a:r>
          </a:p>
        </p:txBody>
      </p:sp>
      <p:sp>
        <p:nvSpPr>
          <p:cNvPr id="36866" name="TextBox 11"/>
          <p:cNvSpPr txBox="1">
            <a:spLocks noChangeArrowheads="1"/>
          </p:cNvSpPr>
          <p:nvPr/>
        </p:nvSpPr>
        <p:spPr bwMode="auto">
          <a:xfrm>
            <a:off x="1143000" y="381000"/>
            <a:ext cx="7315200" cy="519113"/>
          </a:xfrm>
          <a:prstGeom prst="rect">
            <a:avLst/>
          </a:prstGeom>
          <a:noFill/>
          <a:ln w="9525">
            <a:noFill/>
            <a:miter lim="800000"/>
            <a:headEnd/>
            <a:tailEnd/>
          </a:ln>
        </p:spPr>
        <p:txBody>
          <a:bodyPr>
            <a:spAutoFit/>
          </a:bodyPr>
          <a:lstStyle/>
          <a:p>
            <a:r>
              <a:rPr lang="en-US" altLang="zh-CN" sz="2800" b="1" i="1" dirty="0">
                <a:latin typeface="Calibri" pitchFamily="34" charset="0"/>
              </a:rPr>
              <a:t>Ephesians 1:22-23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0"/>
          <p:cNvSpPr txBox="1">
            <a:spLocks noChangeArrowheads="1"/>
          </p:cNvSpPr>
          <p:nvPr/>
        </p:nvSpPr>
        <p:spPr bwMode="auto">
          <a:xfrm>
            <a:off x="457200" y="1069975"/>
            <a:ext cx="8153400" cy="5603875"/>
          </a:xfrm>
          <a:prstGeom prst="rect">
            <a:avLst/>
          </a:prstGeom>
          <a:noFill/>
          <a:ln w="9525">
            <a:noFill/>
            <a:miter lim="800000"/>
            <a:headEnd/>
            <a:tailEnd/>
          </a:ln>
        </p:spPr>
        <p:txBody>
          <a:bodyPr>
            <a:spAutoFit/>
          </a:bodyPr>
          <a:lstStyle/>
          <a:p>
            <a:r>
              <a:rPr lang="en-US" altLang="zh-CN" sz="2800" b="1">
                <a:latin typeface="Calibri" pitchFamily="34" charset="0"/>
              </a:rPr>
              <a:t>Ephesians 4:1 </a:t>
            </a:r>
          </a:p>
          <a:p>
            <a:r>
              <a:rPr lang="en-US" altLang="zh-CN" sz="2400" i="1">
                <a:latin typeface="Calibri" pitchFamily="34" charset="0"/>
              </a:rPr>
              <a:t>I, </a:t>
            </a:r>
            <a:r>
              <a:rPr lang="en-US" altLang="zh-CN" sz="2400" i="1" u="sng">
                <a:latin typeface="Calibri" pitchFamily="34" charset="0"/>
              </a:rPr>
              <a:t>therefore</a:t>
            </a:r>
            <a:r>
              <a:rPr lang="en-US" altLang="zh-CN" sz="2400" i="1">
                <a:latin typeface="Calibri" pitchFamily="34" charset="0"/>
              </a:rPr>
              <a:t>, the prisoner of the Lord, beseech you to </a:t>
            </a:r>
            <a:r>
              <a:rPr lang="en-US" altLang="zh-CN" sz="2400" i="1" u="sng">
                <a:latin typeface="Calibri" pitchFamily="34" charset="0"/>
              </a:rPr>
              <a:t>walk</a:t>
            </a:r>
            <a:r>
              <a:rPr lang="en-US" altLang="zh-CN" sz="2400" i="1">
                <a:latin typeface="Calibri" pitchFamily="34" charset="0"/>
              </a:rPr>
              <a:t> worthy of the calling with which you were called…</a:t>
            </a:r>
          </a:p>
          <a:p>
            <a:pPr algn="ctr"/>
            <a:endParaRPr lang="en-US" altLang="zh-CN" sz="2800">
              <a:latin typeface="Calibri" pitchFamily="34" charset="0"/>
            </a:endParaRPr>
          </a:p>
          <a:p>
            <a:pPr>
              <a:buFont typeface="Arial" charset="0"/>
              <a:buChar char="•"/>
            </a:pPr>
            <a:r>
              <a:rPr lang="en-US" altLang="zh-CN" sz="2400">
                <a:solidFill>
                  <a:srgbClr val="003399"/>
                </a:solidFill>
                <a:latin typeface="Calibri" pitchFamily="34" charset="0"/>
              </a:rPr>
              <a:t> “Therefore”…refers to Ch 1-3</a:t>
            </a:r>
          </a:p>
          <a:p>
            <a:pPr>
              <a:buFont typeface="Arial" charset="0"/>
              <a:buChar char="•"/>
            </a:pPr>
            <a:r>
              <a:rPr lang="en-US" altLang="zh-CN" sz="2400">
                <a:solidFill>
                  <a:srgbClr val="003399"/>
                </a:solidFill>
                <a:latin typeface="Calibri" pitchFamily="34" charset="0"/>
              </a:rPr>
              <a:t> “Walk” introduces Ch 4-6</a:t>
            </a:r>
          </a:p>
          <a:p>
            <a:pPr>
              <a:buFont typeface="Arial" charset="0"/>
              <a:buChar char="•"/>
            </a:pPr>
            <a:r>
              <a:rPr lang="en-US" altLang="zh-CN" sz="2400">
                <a:solidFill>
                  <a:srgbClr val="003399"/>
                </a:solidFill>
                <a:latin typeface="Calibri" pitchFamily="34" charset="0"/>
              </a:rPr>
              <a:t> Because you are rich in Christ (ch 1-3), live a life of Godly purpose (ch 4-6)</a:t>
            </a:r>
          </a:p>
          <a:p>
            <a:pPr marL="914400" lvl="1" indent="-457200">
              <a:buFont typeface="Arial" charset="0"/>
              <a:buChar char="•"/>
            </a:pPr>
            <a:r>
              <a:rPr lang="en-US" altLang="zh-CN" sz="2200">
                <a:solidFill>
                  <a:srgbClr val="003399"/>
                </a:solidFill>
                <a:latin typeface="Calibri" pitchFamily="34" charset="0"/>
              </a:rPr>
              <a:t>Spiritual warfare</a:t>
            </a:r>
          </a:p>
          <a:p>
            <a:pPr marL="914400" lvl="1" indent="-457200">
              <a:buFont typeface="Arial" charset="0"/>
              <a:buChar char="•"/>
            </a:pPr>
            <a:r>
              <a:rPr lang="en-US" altLang="zh-CN" sz="2200">
                <a:solidFill>
                  <a:srgbClr val="003399"/>
                </a:solidFill>
                <a:latin typeface="Calibri" pitchFamily="34" charset="0"/>
              </a:rPr>
              <a:t>Relationships/authority</a:t>
            </a:r>
          </a:p>
          <a:p>
            <a:pPr marL="914400" lvl="1" indent="-457200">
              <a:buFont typeface="Arial" charset="0"/>
              <a:buChar char="•"/>
            </a:pPr>
            <a:r>
              <a:rPr lang="en-US" altLang="zh-CN" sz="2200">
                <a:solidFill>
                  <a:srgbClr val="003399"/>
                </a:solidFill>
                <a:latin typeface="Calibri" pitchFamily="34" charset="0"/>
              </a:rPr>
              <a:t>Redeeming the times</a:t>
            </a:r>
          </a:p>
          <a:p>
            <a:pPr marL="914400" lvl="1" indent="-457200">
              <a:buFont typeface="Arial" charset="0"/>
              <a:buChar char="•"/>
            </a:pPr>
            <a:r>
              <a:rPr lang="en-US" altLang="zh-CN" sz="2200">
                <a:solidFill>
                  <a:srgbClr val="003399"/>
                </a:solidFill>
                <a:latin typeface="Calibri" pitchFamily="34" charset="0"/>
              </a:rPr>
              <a:t>Unity &amp; peace</a:t>
            </a:r>
          </a:p>
          <a:p>
            <a:pPr marL="914400" lvl="1" indent="-457200">
              <a:buFont typeface="Arial" charset="0"/>
              <a:buChar char="•"/>
            </a:pPr>
            <a:r>
              <a:rPr lang="en-US" altLang="zh-CN" sz="2200">
                <a:solidFill>
                  <a:srgbClr val="003399"/>
                </a:solidFill>
                <a:latin typeface="Calibri" pitchFamily="34" charset="0"/>
              </a:rPr>
              <a:t>Rooted and grounded in love</a:t>
            </a:r>
            <a:br>
              <a:rPr lang="en-US" altLang="zh-CN" sz="2800">
                <a:latin typeface="Calibri" pitchFamily="34" charset="0"/>
              </a:rPr>
            </a:br>
            <a:br>
              <a:rPr lang="en-US" altLang="zh-CN" sz="2800">
                <a:latin typeface="Calibri" pitchFamily="34" charset="0"/>
              </a:rPr>
            </a:br>
            <a:endParaRPr lang="en-US" altLang="zh-CN" sz="2400">
              <a:latin typeface="Calibri" pitchFamily="34" charset="0"/>
              <a:cs typeface="Aparajita" pitchFamily="34" charset="0"/>
            </a:endParaRPr>
          </a:p>
        </p:txBody>
      </p:sp>
      <p:sp>
        <p:nvSpPr>
          <p:cNvPr id="12" name="TextBox 11"/>
          <p:cNvSpPr txBox="1"/>
          <p:nvPr/>
        </p:nvSpPr>
        <p:spPr>
          <a:xfrm>
            <a:off x="1143000" y="381000"/>
            <a:ext cx="6400800" cy="523875"/>
          </a:xfrm>
          <a:prstGeom prst="rect">
            <a:avLst/>
          </a:prstGeom>
          <a:noFill/>
        </p:spPr>
        <p:txBody>
          <a:bodyPr>
            <a:spAutoFit/>
          </a:bodyPr>
          <a:lstStyle/>
          <a:p>
            <a:pPr fontAlgn="auto">
              <a:spcBef>
                <a:spcPts val="0"/>
              </a:spcBef>
              <a:spcAft>
                <a:spcPts val="0"/>
              </a:spcAft>
              <a:defRPr/>
            </a:pPr>
            <a:r>
              <a:rPr lang="en-US" sz="2800" b="1" i="1" dirty="0">
                <a:latin typeface="+mj-lt"/>
                <a:cs typeface="+mn-cs"/>
              </a:rPr>
              <a:t>Pivotal Verse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0"/>
          <p:cNvSpPr txBox="1">
            <a:spLocks noChangeArrowheads="1"/>
          </p:cNvSpPr>
          <p:nvPr/>
        </p:nvSpPr>
        <p:spPr bwMode="auto">
          <a:xfrm>
            <a:off x="609600" y="1069975"/>
            <a:ext cx="8001000" cy="5203825"/>
          </a:xfrm>
          <a:prstGeom prst="rect">
            <a:avLst/>
          </a:prstGeom>
          <a:noFill/>
          <a:ln w="9525">
            <a:noFill/>
            <a:miter lim="800000"/>
            <a:headEnd/>
            <a:tailEnd/>
          </a:ln>
        </p:spPr>
        <p:txBody>
          <a:bodyPr>
            <a:spAutoFit/>
          </a:bodyPr>
          <a:lstStyle/>
          <a:p>
            <a:r>
              <a:rPr lang="en-US" altLang="zh-CN" sz="2400" i="1" baseline="30000">
                <a:solidFill>
                  <a:srgbClr val="7F7F7F"/>
                </a:solidFill>
                <a:latin typeface="Calibri" pitchFamily="34" charset="0"/>
                <a:cs typeface="Aparajita" pitchFamily="34" charset="0"/>
              </a:rPr>
              <a:t>1</a:t>
            </a:r>
            <a:r>
              <a:rPr lang="en-US" altLang="zh-CN" sz="2400" i="1">
                <a:solidFill>
                  <a:srgbClr val="7F7F7F"/>
                </a:solidFill>
                <a:latin typeface="Calibri" pitchFamily="34" charset="0"/>
                <a:cs typeface="Aparajita" pitchFamily="34" charset="0"/>
              </a:rPr>
              <a:t>Paul, an apostle of Jesus Christ by the will of God, To the saints who are in Ephesus, and faithful in Christ Jesus: </a:t>
            </a:r>
            <a:r>
              <a:rPr lang="en-US" altLang="zh-CN" sz="2400" i="1" baseline="30000">
                <a:solidFill>
                  <a:srgbClr val="7F7F7F"/>
                </a:solidFill>
                <a:latin typeface="Calibri" pitchFamily="34" charset="0"/>
                <a:cs typeface="Aparajita" pitchFamily="34" charset="0"/>
              </a:rPr>
              <a:t>2</a:t>
            </a:r>
            <a:r>
              <a:rPr lang="en-US" altLang="zh-CN" sz="2400" i="1">
                <a:solidFill>
                  <a:srgbClr val="7F7F7F"/>
                </a:solidFill>
                <a:latin typeface="Calibri" pitchFamily="34" charset="0"/>
                <a:cs typeface="Aparajita" pitchFamily="34" charset="0"/>
              </a:rPr>
              <a:t>Grace to you and peace from God our Father and the Lord Jesus Christ. </a:t>
            </a:r>
          </a:p>
          <a:p>
            <a:r>
              <a:rPr lang="en-US" altLang="zh-CN" sz="2400" i="1" baseline="30000">
                <a:latin typeface="Calibri" pitchFamily="34" charset="0"/>
                <a:cs typeface="Aparajita" pitchFamily="34" charset="0"/>
              </a:rPr>
              <a:t>3</a:t>
            </a:r>
            <a:r>
              <a:rPr lang="en-US" altLang="zh-CN" sz="2400" i="1">
                <a:latin typeface="Calibri" pitchFamily="34" charset="0"/>
                <a:cs typeface="Aparajita" pitchFamily="34" charset="0"/>
              </a:rPr>
              <a:t>Blessed be the God and Father of our Lord Jesus Christ, who has blessed us with every spiritual blessing in the heavenly places in Christ,  </a:t>
            </a:r>
            <a:r>
              <a:rPr lang="en-US" altLang="zh-CN" sz="2400" i="1" baseline="30000">
                <a:solidFill>
                  <a:srgbClr val="7F7F7F"/>
                </a:solidFill>
                <a:latin typeface="Calibri" pitchFamily="34" charset="0"/>
                <a:cs typeface="Aparajita" pitchFamily="34" charset="0"/>
              </a:rPr>
              <a:t>4</a:t>
            </a:r>
            <a:r>
              <a:rPr lang="en-US" altLang="zh-CN" sz="2400" i="1">
                <a:solidFill>
                  <a:srgbClr val="7F7F7F"/>
                </a:solidFill>
                <a:latin typeface="Calibri" pitchFamily="34" charset="0"/>
                <a:cs typeface="Aparajita" pitchFamily="34" charset="0"/>
              </a:rPr>
              <a:t>just as He chose us in Him before the foundation of the world, that we should be holy and without blame before Him in love,  </a:t>
            </a:r>
            <a:r>
              <a:rPr lang="en-US" altLang="zh-CN" sz="2400" i="1" baseline="30000">
                <a:solidFill>
                  <a:srgbClr val="7F7F7F"/>
                </a:solidFill>
                <a:latin typeface="Calibri" pitchFamily="34" charset="0"/>
                <a:cs typeface="Aparajita" pitchFamily="34" charset="0"/>
              </a:rPr>
              <a:t>5</a:t>
            </a:r>
            <a:r>
              <a:rPr lang="en-US" altLang="zh-CN" sz="2400" i="1">
                <a:solidFill>
                  <a:srgbClr val="7F7F7F"/>
                </a:solidFill>
                <a:latin typeface="Calibri" pitchFamily="34" charset="0"/>
                <a:cs typeface="Aparajita" pitchFamily="34" charset="0"/>
              </a:rPr>
              <a:t>having predestined us to adoption as sons by Jesus Christ to Himself, according to the good pleasure of His will, </a:t>
            </a:r>
            <a:r>
              <a:rPr lang="en-US" altLang="zh-CN" sz="2400" i="1" baseline="30000">
                <a:solidFill>
                  <a:srgbClr val="7F7F7F"/>
                </a:solidFill>
                <a:latin typeface="Calibri" pitchFamily="34" charset="0"/>
                <a:cs typeface="Aparajita" pitchFamily="34" charset="0"/>
              </a:rPr>
              <a:t>6</a:t>
            </a:r>
            <a:r>
              <a:rPr lang="en-US" altLang="zh-CN" sz="2400" i="1">
                <a:solidFill>
                  <a:srgbClr val="7F7F7F"/>
                </a:solidFill>
                <a:latin typeface="Calibri" pitchFamily="34" charset="0"/>
                <a:cs typeface="Aparajita" pitchFamily="34" charset="0"/>
              </a:rPr>
              <a:t>to the praise of the glory of His grace, by which He made us accepted in the Beloved</a:t>
            </a:r>
            <a:r>
              <a:rPr lang="en-US" altLang="zh-CN" sz="2400">
                <a:solidFill>
                  <a:srgbClr val="7F7F7F"/>
                </a:solidFill>
                <a:latin typeface="Calibri" pitchFamily="34" charset="0"/>
                <a:cs typeface="Aparajita" pitchFamily="34" charset="0"/>
              </a:rPr>
              <a:t>. </a:t>
            </a:r>
          </a:p>
          <a:p>
            <a:pPr>
              <a:buFont typeface="Arial" charset="0"/>
              <a:buChar char="•"/>
            </a:pPr>
            <a:r>
              <a:rPr lang="en-US" altLang="zh-CN" sz="2400" i="1">
                <a:solidFill>
                  <a:srgbClr val="003399"/>
                </a:solidFill>
                <a:latin typeface="Calibri" pitchFamily="34" charset="0"/>
                <a:cs typeface="Aparajita" pitchFamily="34" charset="0"/>
              </a:rPr>
              <a:t> Riches of God’s spiritual blessings is the main topic</a:t>
            </a:r>
          </a:p>
          <a:p>
            <a:pPr>
              <a:buFont typeface="Arial" charset="0"/>
              <a:buChar char="•"/>
            </a:pPr>
            <a:r>
              <a:rPr lang="en-US" altLang="zh-CN" sz="2400" i="1">
                <a:solidFill>
                  <a:srgbClr val="003399"/>
                </a:solidFill>
                <a:latin typeface="Calibri" pitchFamily="34" charset="0"/>
                <a:cs typeface="Aparajita" pitchFamily="34" charset="0"/>
              </a:rPr>
              <a:t> Not intended to be controversial, but encouragement</a:t>
            </a:r>
            <a:endParaRPr lang="en-US" altLang="zh-CN" sz="2400">
              <a:latin typeface="Calibri" pitchFamily="34" charset="0"/>
              <a:cs typeface="Aparajita" pitchFamily="34" charset="0"/>
            </a:endParaRPr>
          </a:p>
        </p:txBody>
      </p:sp>
      <p:sp>
        <p:nvSpPr>
          <p:cNvPr id="12" name="TextBox 11"/>
          <p:cNvSpPr txBox="1"/>
          <p:nvPr/>
        </p:nvSpPr>
        <p:spPr>
          <a:xfrm>
            <a:off x="1143000" y="381000"/>
            <a:ext cx="6400800" cy="523875"/>
          </a:xfrm>
          <a:prstGeom prst="rect">
            <a:avLst/>
          </a:prstGeom>
          <a:noFill/>
        </p:spPr>
        <p:txBody>
          <a:bodyPr>
            <a:spAutoFit/>
          </a:bodyPr>
          <a:lstStyle/>
          <a:p>
            <a:pPr fontAlgn="auto">
              <a:spcBef>
                <a:spcPts val="0"/>
              </a:spcBef>
              <a:spcAft>
                <a:spcPts val="0"/>
              </a:spcAft>
              <a:defRPr/>
            </a:pPr>
            <a:r>
              <a:rPr lang="en-US" sz="2800" b="1" i="1" dirty="0">
                <a:latin typeface="+mj-lt"/>
                <a:cs typeface="+mn-cs"/>
              </a:rPr>
              <a:t>Ephesians 1:3 Key Verse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0"/>
          <p:cNvSpPr txBox="1">
            <a:spLocks noChangeArrowheads="1"/>
          </p:cNvSpPr>
          <p:nvPr/>
        </p:nvSpPr>
        <p:spPr bwMode="auto">
          <a:xfrm>
            <a:off x="609600" y="1069975"/>
            <a:ext cx="8153400" cy="5568950"/>
          </a:xfrm>
          <a:prstGeom prst="rect">
            <a:avLst/>
          </a:prstGeom>
          <a:noFill/>
          <a:ln w="9525">
            <a:noFill/>
            <a:miter lim="800000"/>
            <a:headEnd/>
            <a:tailEnd/>
          </a:ln>
        </p:spPr>
        <p:txBody>
          <a:bodyPr>
            <a:spAutoFit/>
          </a:bodyPr>
          <a:lstStyle/>
          <a:p>
            <a:r>
              <a:rPr lang="en-US" altLang="zh-CN" sz="2400" b="1" i="1">
                <a:latin typeface="Calibri" pitchFamily="34" charset="0"/>
                <a:cs typeface="Aparajita" pitchFamily="34" charset="0"/>
              </a:rPr>
              <a:t>Eph 1:4 </a:t>
            </a:r>
            <a:r>
              <a:rPr lang="en-US" altLang="zh-CN" sz="2400" i="1">
                <a:latin typeface="Calibri" pitchFamily="34" charset="0"/>
                <a:cs typeface="Aparajita" pitchFamily="34" charset="0"/>
              </a:rPr>
              <a:t>just as </a:t>
            </a:r>
            <a:r>
              <a:rPr lang="en-US" altLang="zh-CN" sz="2400" i="1" u="sng">
                <a:latin typeface="Calibri" pitchFamily="34" charset="0"/>
                <a:cs typeface="Aparajita" pitchFamily="34" charset="0"/>
              </a:rPr>
              <a:t>He chose us in Him before the foundation of the world</a:t>
            </a:r>
            <a:r>
              <a:rPr lang="en-US" altLang="zh-CN" sz="2400" i="1">
                <a:latin typeface="Calibri" pitchFamily="34" charset="0"/>
                <a:cs typeface="Aparajita" pitchFamily="34" charset="0"/>
              </a:rPr>
              <a:t> </a:t>
            </a:r>
            <a:r>
              <a:rPr lang="en-US" altLang="zh-CN" sz="2400" i="1" baseline="30000">
                <a:latin typeface="Calibri" pitchFamily="34" charset="0"/>
                <a:cs typeface="Aparajita" pitchFamily="34" charset="0"/>
              </a:rPr>
              <a:t>5</a:t>
            </a:r>
            <a:r>
              <a:rPr lang="en-US" altLang="zh-CN" sz="2400" i="1">
                <a:latin typeface="Calibri" pitchFamily="34" charset="0"/>
                <a:cs typeface="Aparajita" pitchFamily="34" charset="0"/>
              </a:rPr>
              <a:t>having </a:t>
            </a:r>
            <a:r>
              <a:rPr lang="en-US" altLang="zh-CN" sz="2400" i="1" u="sng">
                <a:latin typeface="Calibri" pitchFamily="34" charset="0"/>
                <a:cs typeface="Aparajita" pitchFamily="34" charset="0"/>
              </a:rPr>
              <a:t>predestined us to adoption</a:t>
            </a:r>
            <a:r>
              <a:rPr lang="en-US" altLang="zh-CN" sz="2400" i="1">
                <a:latin typeface="Calibri" pitchFamily="34" charset="0"/>
                <a:cs typeface="Aparajita" pitchFamily="34" charset="0"/>
              </a:rPr>
              <a:t> as sons by Jesus Christ</a:t>
            </a:r>
          </a:p>
          <a:p>
            <a:r>
              <a:rPr lang="en-US" altLang="zh-CN" sz="2400" i="1" baseline="30000">
                <a:latin typeface="Calibri" pitchFamily="34" charset="0"/>
                <a:cs typeface="Aparajita" pitchFamily="34" charset="0"/>
              </a:rPr>
              <a:t>…11</a:t>
            </a:r>
            <a:r>
              <a:rPr lang="en-US" altLang="zh-CN" sz="2400" i="1">
                <a:latin typeface="Calibri" pitchFamily="34" charset="0"/>
                <a:cs typeface="Aparajita" pitchFamily="34" charset="0"/>
              </a:rPr>
              <a:t>In Him also we have obtained an inheritance, </a:t>
            </a:r>
            <a:r>
              <a:rPr lang="en-US" altLang="zh-CN" sz="2400" i="1" u="sng">
                <a:latin typeface="Calibri" pitchFamily="34" charset="0"/>
                <a:cs typeface="Aparajita" pitchFamily="34" charset="0"/>
              </a:rPr>
              <a:t>being predestined</a:t>
            </a:r>
            <a:r>
              <a:rPr lang="en-US" altLang="zh-CN" sz="2400" i="1">
                <a:latin typeface="Calibri" pitchFamily="34" charset="0"/>
                <a:cs typeface="Aparajita" pitchFamily="34" charset="0"/>
              </a:rPr>
              <a:t> according to the purpose of Him</a:t>
            </a:r>
            <a:endParaRPr lang="en-US" altLang="zh-CN" sz="2400" i="1">
              <a:solidFill>
                <a:srgbClr val="4C6312"/>
              </a:solidFill>
              <a:latin typeface="Calibri" pitchFamily="34" charset="0"/>
              <a:cs typeface="Aparajita" pitchFamily="34" charset="0"/>
            </a:endParaRPr>
          </a:p>
          <a:p>
            <a:pPr>
              <a:buFontTx/>
              <a:buChar char="•"/>
            </a:pPr>
            <a:r>
              <a:rPr lang="en-US" altLang="zh-CN" sz="2400" i="1">
                <a:solidFill>
                  <a:srgbClr val="003399"/>
                </a:solidFill>
                <a:latin typeface="Calibri" pitchFamily="34" charset="0"/>
                <a:cs typeface="Aparajita" pitchFamily="34" charset="0"/>
              </a:rPr>
              <a:t>  Chose us in Christ before creation </a:t>
            </a:r>
          </a:p>
          <a:p>
            <a:pPr>
              <a:buFontTx/>
              <a:buChar char="•"/>
            </a:pPr>
            <a:r>
              <a:rPr lang="en-US" altLang="zh-CN" sz="2400" i="1">
                <a:solidFill>
                  <a:srgbClr val="003399"/>
                </a:solidFill>
                <a:latin typeface="Calibri" pitchFamily="34" charset="0"/>
                <a:cs typeface="Aparajita" pitchFamily="34" charset="0"/>
              </a:rPr>
              <a:t>  Eternal life </a:t>
            </a:r>
            <a:r>
              <a:rPr lang="en-US" altLang="zh-CN" sz="2400" i="1" u="sng">
                <a:solidFill>
                  <a:srgbClr val="003399"/>
                </a:solidFill>
                <a:latin typeface="Calibri" pitchFamily="34" charset="0"/>
                <a:cs typeface="Aparajita" pitchFamily="34" charset="0"/>
              </a:rPr>
              <a:t>through Christ </a:t>
            </a:r>
            <a:r>
              <a:rPr lang="en-US" altLang="zh-CN" sz="2400" i="1">
                <a:solidFill>
                  <a:srgbClr val="003399"/>
                </a:solidFill>
                <a:latin typeface="Calibri" pitchFamily="34" charset="0"/>
                <a:cs typeface="Aparajita" pitchFamily="34" charset="0"/>
              </a:rPr>
              <a:t>was God’s plan from the beginning.</a:t>
            </a:r>
            <a:endParaRPr lang="en-US" altLang="zh-CN" sz="2400" b="1" i="1">
              <a:solidFill>
                <a:srgbClr val="003399"/>
              </a:solidFill>
              <a:latin typeface="Calibri" pitchFamily="34" charset="0"/>
              <a:cs typeface="Aparajita" pitchFamily="34" charset="0"/>
            </a:endParaRPr>
          </a:p>
          <a:p>
            <a:r>
              <a:rPr lang="en-US" altLang="zh-CN" sz="2400" b="1" i="1">
                <a:latin typeface="Calibri" pitchFamily="34" charset="0"/>
                <a:cs typeface="Aparajita" pitchFamily="34" charset="0"/>
              </a:rPr>
              <a:t>1 Peter 1:1 </a:t>
            </a:r>
            <a:r>
              <a:rPr lang="en-US" altLang="zh-CN" sz="2400" i="1">
                <a:latin typeface="Calibri" pitchFamily="34" charset="0"/>
                <a:cs typeface="Aparajita" pitchFamily="34" charset="0"/>
              </a:rPr>
              <a:t>Peter, an apostle of Jesus Christ, To the pilgrims of the Dispersion in Pontus, Galatia, Cappadocia, Asia, and Bithynia,  </a:t>
            </a:r>
            <a:r>
              <a:rPr lang="en-US" altLang="zh-CN" sz="2400" i="1" u="sng">
                <a:latin typeface="Calibri" pitchFamily="34" charset="0"/>
                <a:cs typeface="Aparajita" pitchFamily="34" charset="0"/>
              </a:rPr>
              <a:t>2elect according to the foreknowledge</a:t>
            </a:r>
            <a:r>
              <a:rPr lang="en-US" altLang="zh-CN" sz="2400" i="1">
                <a:latin typeface="Calibri" pitchFamily="34" charset="0"/>
                <a:cs typeface="Aparajita" pitchFamily="34" charset="0"/>
              </a:rPr>
              <a:t> of God the Father, in sanctification of the Spirit, for obedience and sprinkling of the blood of Jesus Christ: Grace to you and peace be multiplied.</a:t>
            </a:r>
            <a:endParaRPr lang="en-US" altLang="zh-CN" sz="2400" i="1">
              <a:solidFill>
                <a:srgbClr val="4C6312"/>
              </a:solidFill>
              <a:latin typeface="Calibri" pitchFamily="34" charset="0"/>
              <a:cs typeface="Aparajita" pitchFamily="34" charset="0"/>
            </a:endParaRPr>
          </a:p>
          <a:p>
            <a:pPr>
              <a:buFontTx/>
              <a:buChar char="•"/>
            </a:pPr>
            <a:r>
              <a:rPr lang="en-US" altLang="zh-CN" sz="2400" i="1">
                <a:solidFill>
                  <a:srgbClr val="003399"/>
                </a:solidFill>
                <a:latin typeface="Calibri" pitchFamily="34" charset="0"/>
                <a:cs typeface="Aparajita" pitchFamily="34" charset="0"/>
              </a:rPr>
              <a:t>  God knew beforehand who the elect would be</a:t>
            </a:r>
          </a:p>
          <a:p>
            <a:pPr>
              <a:buFontTx/>
              <a:buChar char="•"/>
            </a:pPr>
            <a:r>
              <a:rPr lang="en-US" altLang="zh-CN" sz="2400" i="1">
                <a:solidFill>
                  <a:srgbClr val="003399"/>
                </a:solidFill>
                <a:latin typeface="Calibri" pitchFamily="34" charset="0"/>
                <a:cs typeface="Aparajita" pitchFamily="34" charset="0"/>
              </a:rPr>
              <a:t>  But each individual still chose to respond to the gospel &amp; obey</a:t>
            </a:r>
          </a:p>
          <a:p>
            <a:pPr>
              <a:buFontTx/>
              <a:buChar char="•"/>
            </a:pPr>
            <a:r>
              <a:rPr lang="en-US" altLang="zh-CN" sz="2400" i="1">
                <a:solidFill>
                  <a:srgbClr val="003399"/>
                </a:solidFill>
                <a:latin typeface="Calibri" pitchFamily="34" charset="0"/>
                <a:cs typeface="Aparajita" pitchFamily="34" charset="0"/>
              </a:rPr>
              <a:t>  We do not know who will respond</a:t>
            </a:r>
          </a:p>
        </p:txBody>
      </p:sp>
      <p:sp>
        <p:nvSpPr>
          <p:cNvPr id="18434" name="TextBox 11"/>
          <p:cNvSpPr txBox="1">
            <a:spLocks noChangeArrowheads="1"/>
          </p:cNvSpPr>
          <p:nvPr/>
        </p:nvSpPr>
        <p:spPr bwMode="auto">
          <a:xfrm>
            <a:off x="457200" y="381000"/>
            <a:ext cx="8153400" cy="519113"/>
          </a:xfrm>
          <a:prstGeom prst="rect">
            <a:avLst/>
          </a:prstGeom>
          <a:noFill/>
          <a:ln w="9525">
            <a:noFill/>
            <a:miter lim="800000"/>
            <a:headEnd/>
            <a:tailEnd/>
          </a:ln>
        </p:spPr>
        <p:txBody>
          <a:bodyPr>
            <a:spAutoFit/>
          </a:bodyPr>
          <a:lstStyle/>
          <a:p>
            <a:r>
              <a:rPr lang="en-US" altLang="zh-CN" sz="2800" b="1" i="1">
                <a:latin typeface="Calibri" pitchFamily="34" charset="0"/>
              </a:rPr>
              <a:t>Part I Summary – Predestination by Foreknowledge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0"/>
          <p:cNvSpPr txBox="1">
            <a:spLocks noChangeArrowheads="1"/>
          </p:cNvSpPr>
          <p:nvPr/>
        </p:nvSpPr>
        <p:spPr bwMode="auto">
          <a:xfrm>
            <a:off x="609600" y="1066800"/>
            <a:ext cx="8001000" cy="5203825"/>
          </a:xfrm>
          <a:prstGeom prst="rect">
            <a:avLst/>
          </a:prstGeom>
          <a:noFill/>
          <a:ln w="9525">
            <a:noFill/>
            <a:miter lim="800000"/>
            <a:headEnd/>
            <a:tailEnd/>
          </a:ln>
        </p:spPr>
        <p:txBody>
          <a:bodyPr>
            <a:spAutoFit/>
          </a:bodyPr>
          <a:lstStyle/>
          <a:p>
            <a:r>
              <a:rPr lang="en-US" altLang="zh-CN" sz="2400" b="1" i="1">
                <a:latin typeface="Calibri" pitchFamily="34" charset="0"/>
              </a:rPr>
              <a:t>Revelation 17:14 </a:t>
            </a:r>
            <a:r>
              <a:rPr lang="en-US" altLang="zh-CN" sz="2400" i="1">
                <a:latin typeface="Calibri" pitchFamily="34" charset="0"/>
              </a:rPr>
              <a:t>These will make war with the Lamb, and the Lamb will overcome them, for He is Lord of lords and King of kings; and those who are with Him are </a:t>
            </a:r>
            <a:r>
              <a:rPr lang="en-US" altLang="zh-CN" sz="2400" i="1" u="sng">
                <a:latin typeface="Calibri" pitchFamily="34" charset="0"/>
              </a:rPr>
              <a:t>called, chosen, and faithful</a:t>
            </a:r>
            <a:r>
              <a:rPr lang="en-US" altLang="zh-CN" sz="2400" i="1">
                <a:latin typeface="Calibri" pitchFamily="34" charset="0"/>
              </a:rPr>
              <a:t>.”</a:t>
            </a:r>
            <a:endParaRPr lang="en-US" altLang="zh-CN" sz="2400">
              <a:solidFill>
                <a:srgbClr val="003399"/>
              </a:solidFill>
              <a:latin typeface="Calibri" pitchFamily="34" charset="0"/>
            </a:endParaRPr>
          </a:p>
          <a:p>
            <a:pPr>
              <a:buFontTx/>
              <a:buChar char="•"/>
            </a:pPr>
            <a:r>
              <a:rPr lang="en-US" altLang="zh-CN" sz="2400" i="1">
                <a:solidFill>
                  <a:srgbClr val="003399"/>
                </a:solidFill>
                <a:latin typeface="Calibri" pitchFamily="34" charset="0"/>
                <a:cs typeface="Aparajita" pitchFamily="34" charset="0"/>
              </a:rPr>
              <a:t>  Describes those who are “with Christ”</a:t>
            </a:r>
          </a:p>
          <a:p>
            <a:pPr>
              <a:buFontTx/>
              <a:buChar char="•"/>
            </a:pPr>
            <a:r>
              <a:rPr lang="en-US" altLang="zh-CN" sz="2400" i="1">
                <a:solidFill>
                  <a:srgbClr val="003399"/>
                </a:solidFill>
                <a:latin typeface="Calibri" pitchFamily="34" charset="0"/>
                <a:cs typeface="Aparajita" pitchFamily="34" charset="0"/>
              </a:rPr>
              <a:t>  Called, Chosen, Faithful…This is God’s Way!</a:t>
            </a:r>
          </a:p>
          <a:p>
            <a:pPr>
              <a:buFontTx/>
              <a:buChar char="•"/>
            </a:pPr>
            <a:r>
              <a:rPr lang="en-US" altLang="zh-CN" sz="2400" i="1">
                <a:solidFill>
                  <a:srgbClr val="003399"/>
                </a:solidFill>
                <a:latin typeface="Calibri" pitchFamily="34" charset="0"/>
                <a:cs typeface="Aparajita" pitchFamily="34" charset="0"/>
              </a:rPr>
              <a:t>  Many are called, few are chosen, fewer are faithful</a:t>
            </a:r>
          </a:p>
          <a:p>
            <a:pPr>
              <a:buFontTx/>
              <a:buChar char="•"/>
            </a:pPr>
            <a:r>
              <a:rPr lang="en-US" altLang="zh-CN" sz="2400" i="1">
                <a:solidFill>
                  <a:srgbClr val="003399"/>
                </a:solidFill>
                <a:latin typeface="Calibri" pitchFamily="34" charset="0"/>
                <a:cs typeface="Aparajita" pitchFamily="34" charset="0"/>
              </a:rPr>
              <a:t>  Occurrences in context of believers:</a:t>
            </a:r>
          </a:p>
          <a:p>
            <a:pPr marL="742950" lvl="1" indent="-285750">
              <a:buFontTx/>
              <a:buChar char="•"/>
            </a:pPr>
            <a:r>
              <a:rPr lang="en-US" altLang="zh-CN" sz="2400" i="1">
                <a:solidFill>
                  <a:srgbClr val="003399"/>
                </a:solidFill>
                <a:latin typeface="Calibri" pitchFamily="34" charset="0"/>
                <a:cs typeface="Aparajita" pitchFamily="34" charset="0"/>
              </a:rPr>
              <a:t>Elect – 14x</a:t>
            </a:r>
          </a:p>
          <a:p>
            <a:pPr marL="742950" lvl="1" indent="-285750">
              <a:buFontTx/>
              <a:buChar char="•"/>
            </a:pPr>
            <a:r>
              <a:rPr lang="en-US" altLang="zh-CN" sz="2400" i="1">
                <a:solidFill>
                  <a:srgbClr val="003399"/>
                </a:solidFill>
                <a:latin typeface="Calibri" pitchFamily="34" charset="0"/>
                <a:cs typeface="Aparajita" pitchFamily="34" charset="0"/>
              </a:rPr>
              <a:t>Chose(n)– 15x</a:t>
            </a:r>
          </a:p>
          <a:p>
            <a:pPr marL="742950" lvl="1" indent="-285750">
              <a:buFontTx/>
              <a:buChar char="•"/>
            </a:pPr>
            <a:r>
              <a:rPr lang="en-US" altLang="zh-CN" sz="2400" i="1">
                <a:solidFill>
                  <a:srgbClr val="003399"/>
                </a:solidFill>
                <a:latin typeface="Calibri" pitchFamily="34" charset="0"/>
                <a:cs typeface="Aparajita" pitchFamily="34" charset="0"/>
              </a:rPr>
              <a:t>Predestined – 4x</a:t>
            </a:r>
          </a:p>
          <a:p>
            <a:pPr>
              <a:buFontTx/>
              <a:buChar char="•"/>
            </a:pPr>
            <a:r>
              <a:rPr lang="en-US" altLang="zh-CN" sz="2400" i="1">
                <a:solidFill>
                  <a:srgbClr val="003399"/>
                </a:solidFill>
                <a:latin typeface="Calibri" pitchFamily="34" charset="0"/>
                <a:cs typeface="Aparajita" pitchFamily="34" charset="0"/>
              </a:rPr>
              <a:t>  Predestination or free will?  YES</a:t>
            </a:r>
          </a:p>
          <a:p>
            <a:pPr>
              <a:buFontTx/>
              <a:buChar char="•"/>
            </a:pPr>
            <a:r>
              <a:rPr lang="en-US" altLang="zh-CN" sz="2400" i="1">
                <a:solidFill>
                  <a:srgbClr val="003399"/>
                </a:solidFill>
                <a:latin typeface="Calibri" pitchFamily="34" charset="0"/>
                <a:cs typeface="Aparajita" pitchFamily="34" charset="0"/>
              </a:rPr>
              <a:t>  Predestination is a very real spiritual blessing</a:t>
            </a:r>
          </a:p>
          <a:p>
            <a:pPr>
              <a:buFontTx/>
              <a:buChar char="•"/>
            </a:pPr>
            <a:endParaRPr lang="en-US" altLang="zh-CN" sz="2400" i="1">
              <a:solidFill>
                <a:srgbClr val="003399"/>
              </a:solidFill>
              <a:latin typeface="Calibri" pitchFamily="34" charset="0"/>
              <a:cs typeface="Aparajita" pitchFamily="34" charset="0"/>
            </a:endParaRPr>
          </a:p>
        </p:txBody>
      </p:sp>
      <p:sp>
        <p:nvSpPr>
          <p:cNvPr id="19458" name="TextBox 11"/>
          <p:cNvSpPr txBox="1">
            <a:spLocks noChangeArrowheads="1"/>
          </p:cNvSpPr>
          <p:nvPr/>
        </p:nvSpPr>
        <p:spPr bwMode="auto">
          <a:xfrm>
            <a:off x="1143000" y="381000"/>
            <a:ext cx="7315200" cy="519113"/>
          </a:xfrm>
          <a:prstGeom prst="rect">
            <a:avLst/>
          </a:prstGeom>
          <a:noFill/>
          <a:ln w="9525">
            <a:noFill/>
            <a:miter lim="800000"/>
            <a:headEnd/>
            <a:tailEnd/>
          </a:ln>
        </p:spPr>
        <p:txBody>
          <a:bodyPr>
            <a:spAutoFit/>
          </a:bodyPr>
          <a:lstStyle/>
          <a:p>
            <a:r>
              <a:rPr lang="en-US" altLang="zh-CN" sz="2800" b="1" i="1">
                <a:latin typeface="Calibri" pitchFamily="34" charset="0"/>
              </a:rPr>
              <a:t>Part I Summary - Called, Chosen and Faithful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0"/>
          <p:cNvSpPr txBox="1">
            <a:spLocks noChangeArrowheads="1"/>
          </p:cNvSpPr>
          <p:nvPr/>
        </p:nvSpPr>
        <p:spPr bwMode="auto">
          <a:xfrm>
            <a:off x="609600" y="1069975"/>
            <a:ext cx="8001000" cy="4473575"/>
          </a:xfrm>
          <a:prstGeom prst="rect">
            <a:avLst/>
          </a:prstGeom>
          <a:noFill/>
          <a:ln w="9525">
            <a:noFill/>
            <a:miter lim="800000"/>
            <a:headEnd/>
            <a:tailEnd/>
          </a:ln>
        </p:spPr>
        <p:txBody>
          <a:bodyPr>
            <a:spAutoFit/>
          </a:bodyPr>
          <a:lstStyle/>
          <a:p>
            <a:pPr fontAlgn="b"/>
            <a:r>
              <a:rPr lang="en-US" altLang="zh-CN" sz="2400" i="1">
                <a:latin typeface="Calibri" pitchFamily="34" charset="0"/>
              </a:rPr>
              <a:t>13In Him you also trusted, after you heard the word of truth, the gospel of your salvation; in whom also, having believed, you were sealed with the Holy Spirit of promise, 14who is the guarantee of our inheritance until the redemption of the purchased possession, to the praise of His glory.</a:t>
            </a:r>
          </a:p>
          <a:p>
            <a:pPr fontAlgn="b"/>
            <a:endParaRPr lang="en-US" altLang="zh-CN" sz="2400" i="1">
              <a:latin typeface="Calibri" pitchFamily="34" charset="0"/>
            </a:endParaRPr>
          </a:p>
          <a:p>
            <a:pPr fontAlgn="b">
              <a:buFontTx/>
              <a:buChar char="•"/>
            </a:pPr>
            <a:r>
              <a:rPr lang="en-US" altLang="zh-CN" sz="2400" i="1">
                <a:solidFill>
                  <a:srgbClr val="003399"/>
                </a:solidFill>
                <a:latin typeface="Calibri" pitchFamily="34" charset="0"/>
                <a:cs typeface="Aparajita" pitchFamily="34" charset="0"/>
              </a:rPr>
              <a:t>  Heard</a:t>
            </a:r>
            <a:r>
              <a:rPr lang="en-US" altLang="zh-CN" sz="2400" i="1">
                <a:solidFill>
                  <a:srgbClr val="003399"/>
                </a:solidFill>
                <a:latin typeface="Calibri" pitchFamily="34" charset="0"/>
                <a:cs typeface="Aparajita" pitchFamily="34" charset="0"/>
                <a:sym typeface="Wingdings" pitchFamily="2" charset="2"/>
              </a:rPr>
              <a:t>Trusted/BelievedSealed</a:t>
            </a:r>
            <a:endParaRPr lang="en-US" altLang="zh-CN" sz="2400" i="1">
              <a:solidFill>
                <a:srgbClr val="003399"/>
              </a:solidFill>
              <a:latin typeface="Calibri" pitchFamily="34" charset="0"/>
              <a:cs typeface="Aparajita" pitchFamily="34" charset="0"/>
            </a:endParaRPr>
          </a:p>
          <a:p>
            <a:pPr fontAlgn="b">
              <a:buFontTx/>
              <a:buChar char="•"/>
            </a:pPr>
            <a:r>
              <a:rPr lang="en-US" altLang="zh-CN" sz="2400" i="1">
                <a:solidFill>
                  <a:srgbClr val="003399"/>
                </a:solidFill>
                <a:latin typeface="Calibri" pitchFamily="34" charset="0"/>
                <a:cs typeface="Aparajita" pitchFamily="34" charset="0"/>
              </a:rPr>
              <a:t>  Sealed with Holy Spirit</a:t>
            </a:r>
          </a:p>
          <a:p>
            <a:pPr marL="742950" lvl="1" indent="-285750" fontAlgn="b">
              <a:buFontTx/>
              <a:buChar char="•"/>
            </a:pPr>
            <a:r>
              <a:rPr lang="en-US" altLang="zh-CN" sz="2400" i="1">
                <a:solidFill>
                  <a:srgbClr val="003399"/>
                </a:solidFill>
                <a:latin typeface="Calibri" pitchFamily="34" charset="0"/>
                <a:cs typeface="Aparajita" pitchFamily="34" charset="0"/>
              </a:rPr>
              <a:t>Of promise</a:t>
            </a:r>
          </a:p>
          <a:p>
            <a:pPr marL="742950" lvl="1" indent="-285750" fontAlgn="b">
              <a:buFontTx/>
              <a:buChar char="•"/>
            </a:pPr>
            <a:r>
              <a:rPr lang="en-US" altLang="zh-CN" sz="2400" i="1">
                <a:solidFill>
                  <a:srgbClr val="003399"/>
                </a:solidFill>
                <a:latin typeface="Calibri" pitchFamily="34" charset="0"/>
                <a:cs typeface="Aparajita" pitchFamily="34" charset="0"/>
              </a:rPr>
              <a:t>Who is the guarantee of our inheritance</a:t>
            </a:r>
          </a:p>
          <a:p>
            <a:pPr fontAlgn="b">
              <a:buFontTx/>
              <a:buChar char="•"/>
            </a:pPr>
            <a:r>
              <a:rPr lang="en-US" altLang="zh-CN" sz="2400" i="1">
                <a:solidFill>
                  <a:srgbClr val="003399"/>
                </a:solidFill>
                <a:latin typeface="Calibri" pitchFamily="34" charset="0"/>
                <a:cs typeface="Aparajita" pitchFamily="34" charset="0"/>
              </a:rPr>
              <a:t>  Purchased possession</a:t>
            </a:r>
          </a:p>
          <a:p>
            <a:pPr fontAlgn="b">
              <a:buFontTx/>
              <a:buChar char="•"/>
            </a:pPr>
            <a:r>
              <a:rPr lang="en-US" altLang="zh-CN" sz="2400" i="1">
                <a:solidFill>
                  <a:srgbClr val="003399"/>
                </a:solidFill>
                <a:latin typeface="Calibri" pitchFamily="34" charset="0"/>
                <a:cs typeface="Aparajita" pitchFamily="34" charset="0"/>
              </a:rPr>
              <a:t>  Praise of His glory</a:t>
            </a:r>
          </a:p>
        </p:txBody>
      </p:sp>
      <p:sp>
        <p:nvSpPr>
          <p:cNvPr id="20482"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i="1">
                <a:latin typeface="Calibri" pitchFamily="34" charset="0"/>
              </a:rPr>
              <a:t>Ephesians 1:13-14: Sealed with Holy Spirit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body" idx="4294967295"/>
          </p:nvPr>
        </p:nvSpPr>
        <p:spPr>
          <a:xfrm>
            <a:off x="457200" y="1066800"/>
            <a:ext cx="8458200" cy="4302125"/>
          </a:xfrm>
        </p:spPr>
        <p:txBody>
          <a:bodyPr anchor="t"/>
          <a:lstStyle/>
          <a:p>
            <a:pPr marL="469900" indent="-469900" eaLnBrk="1" hangingPunct="1">
              <a:buFontTx/>
              <a:buNone/>
            </a:pPr>
            <a:r>
              <a:rPr lang="en-US" altLang="zh-CN" sz="2400" b="1" i="1">
                <a:solidFill>
                  <a:schemeClr val="tx1"/>
                </a:solidFill>
                <a:cs typeface="Arial" charset="0"/>
              </a:rPr>
              <a:t>Eph 4:30</a:t>
            </a:r>
            <a:r>
              <a:rPr lang="en-US" altLang="zh-CN" sz="2400" i="1">
                <a:solidFill>
                  <a:schemeClr val="tx1"/>
                </a:solidFill>
                <a:cs typeface="Arial" charset="0"/>
              </a:rPr>
              <a:t> And do not grieve the Holy Spirit of God, by whom you were </a:t>
            </a:r>
            <a:r>
              <a:rPr lang="en-US" altLang="zh-CN" sz="2400" i="1" u="sng">
                <a:solidFill>
                  <a:schemeClr val="tx1"/>
                </a:solidFill>
                <a:cs typeface="Arial" charset="0"/>
              </a:rPr>
              <a:t>sealed for the day of redemption</a:t>
            </a:r>
            <a:r>
              <a:rPr lang="en-US" altLang="zh-CN" sz="2400" i="1">
                <a:solidFill>
                  <a:schemeClr val="tx1"/>
                </a:solidFill>
                <a:cs typeface="Arial" charset="0"/>
              </a:rPr>
              <a:t>.</a:t>
            </a:r>
            <a:r>
              <a:rPr lang="en-US" altLang="zh-CN">
                <a:cs typeface="Arial" charset="0"/>
              </a:rPr>
              <a:t> </a:t>
            </a:r>
          </a:p>
          <a:p>
            <a:pPr marL="469900" indent="-469900" eaLnBrk="1" hangingPunct="1">
              <a:lnSpc>
                <a:spcPct val="90000"/>
              </a:lnSpc>
              <a:buFontTx/>
              <a:buNone/>
            </a:pPr>
            <a:r>
              <a:rPr lang="en-US" altLang="zh-CN" sz="2400" i="1" u="sng">
                <a:solidFill>
                  <a:srgbClr val="003399"/>
                </a:solidFill>
                <a:cs typeface="Aparajita" pitchFamily="34" charset="0"/>
              </a:rPr>
              <a:t>Strongs</a:t>
            </a:r>
            <a:r>
              <a:rPr lang="en-US" altLang="zh-CN" sz="2400" i="1">
                <a:solidFill>
                  <a:srgbClr val="003399"/>
                </a:solidFill>
                <a:cs typeface="Aparajita" pitchFamily="34" charset="0"/>
              </a:rPr>
              <a:t>: Seal - to stamp (with a signet or private mark) for security or preservation</a:t>
            </a:r>
          </a:p>
          <a:p>
            <a:pPr marL="469900" indent="-469900" eaLnBrk="1" hangingPunct="1">
              <a:lnSpc>
                <a:spcPct val="90000"/>
              </a:lnSpc>
              <a:buFontTx/>
              <a:buNone/>
            </a:pPr>
            <a:r>
              <a:rPr lang="en-US" altLang="zh-CN" sz="2400" i="1" u="sng">
                <a:solidFill>
                  <a:srgbClr val="003399"/>
                </a:solidFill>
                <a:cs typeface="Aparajita" pitchFamily="34" charset="0"/>
              </a:rPr>
              <a:t>Zodhiates</a:t>
            </a:r>
            <a:r>
              <a:rPr lang="en-US" altLang="zh-CN" sz="2400" i="1">
                <a:solidFill>
                  <a:srgbClr val="003399"/>
                </a:solidFill>
                <a:cs typeface="Aparajita" pitchFamily="34" charset="0"/>
              </a:rPr>
              <a:t>:</a:t>
            </a:r>
          </a:p>
          <a:p>
            <a:pPr marL="469900" indent="-469900" eaLnBrk="1" hangingPunct="1">
              <a:lnSpc>
                <a:spcPct val="90000"/>
              </a:lnSpc>
              <a:buFontTx/>
              <a:buAutoNum type="arabicPeriod"/>
            </a:pPr>
            <a:r>
              <a:rPr lang="en-US" altLang="zh-CN" sz="2400" i="1">
                <a:solidFill>
                  <a:srgbClr val="003399"/>
                </a:solidFill>
                <a:cs typeface="Aparajita" pitchFamily="34" charset="0"/>
              </a:rPr>
              <a:t>To close up, to keep secure or secret</a:t>
            </a:r>
          </a:p>
          <a:p>
            <a:pPr marL="469900" indent="-469900" eaLnBrk="1" hangingPunct="1">
              <a:lnSpc>
                <a:spcPct val="90000"/>
              </a:lnSpc>
              <a:buFontTx/>
              <a:buAutoNum type="arabicPeriod"/>
            </a:pPr>
            <a:r>
              <a:rPr lang="en-US" altLang="zh-CN" sz="2400" i="1">
                <a:solidFill>
                  <a:srgbClr val="003399"/>
                </a:solidFill>
                <a:cs typeface="Aparajita" pitchFamily="34" charset="0"/>
              </a:rPr>
              <a:t>To set a seal or mark as a token of authenticity or approvedness</a:t>
            </a:r>
            <a:endParaRPr lang="en-US" altLang="zh-CN"/>
          </a:p>
        </p:txBody>
      </p:sp>
      <p:sp>
        <p:nvSpPr>
          <p:cNvPr id="21506" name="Slide Number Placeholder 1"/>
          <p:cNvSpPr txBox="1">
            <a:spLocks noGrp="1"/>
          </p:cNvSpPr>
          <p:nvPr/>
        </p:nvSpPr>
        <p:spPr bwMode="auto">
          <a:xfrm>
            <a:off x="6781800" y="6248400"/>
            <a:ext cx="1905000" cy="457200"/>
          </a:xfrm>
          <a:prstGeom prst="rect">
            <a:avLst/>
          </a:prstGeom>
          <a:noFill/>
          <a:ln w="9525">
            <a:noFill/>
            <a:miter lim="800000"/>
            <a:headEnd/>
            <a:tailEnd/>
          </a:ln>
        </p:spPr>
        <p:txBody>
          <a:bodyPr/>
          <a:lstStyle/>
          <a:p>
            <a:pPr algn="r"/>
            <a:fld id="{2C44D92F-C4EB-482C-BE1D-51B22AA7F88E}" type="slidenum">
              <a:rPr lang="en-US" altLang="zh-CN" sz="1000"/>
              <a:pPr algn="r"/>
              <a:t>8</a:t>
            </a:fld>
            <a:endParaRPr lang="en-US" altLang="zh-CN" sz="1000"/>
          </a:p>
        </p:txBody>
      </p:sp>
      <p:sp>
        <p:nvSpPr>
          <p:cNvPr id="21507"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i="1">
                <a:latin typeface="Calibri" pitchFamily="34" charset="0"/>
              </a:rPr>
              <a:t>Seal for the day of Redemption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0"/>
          <p:cNvSpPr txBox="1">
            <a:spLocks noChangeArrowheads="1"/>
          </p:cNvSpPr>
          <p:nvPr/>
        </p:nvSpPr>
        <p:spPr bwMode="auto">
          <a:xfrm>
            <a:off x="609600" y="1066800"/>
            <a:ext cx="8001000" cy="5203825"/>
          </a:xfrm>
          <a:prstGeom prst="rect">
            <a:avLst/>
          </a:prstGeom>
          <a:noFill/>
          <a:ln w="9525">
            <a:noFill/>
            <a:miter lim="800000"/>
            <a:headEnd/>
            <a:tailEnd/>
          </a:ln>
        </p:spPr>
        <p:txBody>
          <a:bodyPr>
            <a:spAutoFit/>
          </a:bodyPr>
          <a:lstStyle/>
          <a:p>
            <a:r>
              <a:rPr lang="en-US" altLang="zh-CN" sz="2400" b="1" i="1">
                <a:latin typeface="Calibri" pitchFamily="34" charset="0"/>
              </a:rPr>
              <a:t>2 Cor 5:1 </a:t>
            </a:r>
            <a:r>
              <a:rPr lang="en-US" altLang="zh-CN" sz="2400" i="1">
                <a:latin typeface="Calibri" pitchFamily="34" charset="0"/>
              </a:rPr>
              <a:t>For we know that if our earthly house, this tent, is destroyed, we have a building from God, a house not made with hands, eternal in the heavens. 2For in this we groan, earnestly desiring to be clothed with our habitation which is from heaven, 3if indeed, having been clothed, we shall not be found naked. 4For we who are in this tent groan, being burdened, not because we want to be unclothed, but further clothed, that mortality may be swallowed up by life. 5Now He who has prepared us for this very thing is God, who also has </a:t>
            </a:r>
            <a:r>
              <a:rPr lang="en-US" altLang="zh-CN" sz="2400" i="1" u="sng">
                <a:latin typeface="Calibri" pitchFamily="34" charset="0"/>
              </a:rPr>
              <a:t>given us the Spirit as a guarantee.</a:t>
            </a:r>
            <a:r>
              <a:rPr lang="en-US" altLang="zh-CN" sz="2400" i="1">
                <a:latin typeface="Calibri" pitchFamily="34" charset="0"/>
              </a:rPr>
              <a:t> </a:t>
            </a:r>
            <a:br>
              <a:rPr lang="en-US" altLang="zh-CN" sz="2400" i="1">
                <a:latin typeface="Calibri" pitchFamily="34" charset="0"/>
              </a:rPr>
            </a:br>
            <a:endParaRPr lang="en-US" altLang="zh-CN" sz="2400" i="1">
              <a:latin typeface="Calibri" pitchFamily="34" charset="0"/>
            </a:endParaRPr>
          </a:p>
          <a:p>
            <a:pPr>
              <a:buFontTx/>
              <a:buChar char="•"/>
            </a:pPr>
            <a:r>
              <a:rPr lang="en-US" altLang="zh-CN" sz="2400" i="1">
                <a:solidFill>
                  <a:srgbClr val="003399"/>
                </a:solidFill>
                <a:latin typeface="Calibri" pitchFamily="34" charset="0"/>
                <a:cs typeface="Aparajita" pitchFamily="34" charset="0"/>
              </a:rPr>
              <a:t>  The Holy Spirit is God’s guarantee of Eternity</a:t>
            </a:r>
          </a:p>
          <a:p>
            <a:pPr>
              <a:buFontTx/>
              <a:buChar char="•"/>
            </a:pPr>
            <a:r>
              <a:rPr lang="en-US" altLang="zh-CN" sz="2400" i="1">
                <a:solidFill>
                  <a:srgbClr val="003399"/>
                </a:solidFill>
                <a:latin typeface="Calibri" pitchFamily="34" charset="0"/>
                <a:cs typeface="Aparajita" pitchFamily="34" charset="0"/>
              </a:rPr>
              <a:t>  God will not default on His promise to those who have the seal of the Holy Spirit</a:t>
            </a:r>
          </a:p>
        </p:txBody>
      </p:sp>
      <p:sp>
        <p:nvSpPr>
          <p:cNvPr id="22530" name="TextBox 3"/>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i="1">
                <a:latin typeface="Calibri" pitchFamily="34" charset="0"/>
              </a:rPr>
              <a:t>Guarantee of Eternal Life</a:t>
            </a:r>
          </a:p>
        </p:txBody>
      </p:sp>
    </p:spTree>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2413</TotalTime>
  <Words>2288</Words>
  <Application>Microsoft Office PowerPoint</Application>
  <PresentationFormat>On-screen Show (4:3)</PresentationFormat>
  <Paragraphs>150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宋体</vt:lpstr>
      <vt:lpstr>Aparajita</vt:lpstr>
      <vt:lpstr>Arial</vt:lpstr>
      <vt:lpstr>Calibri</vt:lpstr>
      <vt:lpstr>Wingdings</vt:lpstr>
      <vt:lpstr>Composite</vt:lpstr>
      <vt:lpstr>Ephesians Part II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Ephesians Part I</dc:title>
  <dc:creator>Chad</dc:creator>
  <cp:lastModifiedBy>Chad Cogburn</cp:lastModifiedBy>
  <cp:revision>91</cp:revision>
  <dcterms:created xsi:type="dcterms:W3CDTF">2016-05-24T04:13:28Z</dcterms:created>
  <dcterms:modified xsi:type="dcterms:W3CDTF">2017-01-29T05:37:04Z</dcterms:modified>
</cp:coreProperties>
</file>