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948" r:id="rId1"/>
  </p:sldMasterIdLst>
  <p:sldIdLst>
    <p:sldId id="256" r:id="rId2"/>
    <p:sldId id="257" r:id="rId3"/>
    <p:sldId id="291" r:id="rId4"/>
    <p:sldId id="300" r:id="rId5"/>
    <p:sldId id="299" r:id="rId6"/>
    <p:sldId id="313" r:id="rId7"/>
    <p:sldId id="296" r:id="rId8"/>
    <p:sldId id="301" r:id="rId9"/>
    <p:sldId id="311" r:id="rId10"/>
    <p:sldId id="312" r:id="rId11"/>
    <p:sldId id="290" r:id="rId12"/>
    <p:sldId id="294" r:id="rId13"/>
    <p:sldId id="275" r:id="rId14"/>
    <p:sldId id="298" r:id="rId15"/>
    <p:sldId id="284" r:id="rId16"/>
    <p:sldId id="264" r:id="rId17"/>
    <p:sldId id="302" r:id="rId18"/>
    <p:sldId id="314" r:id="rId19"/>
    <p:sldId id="315" r:id="rId20"/>
    <p:sldId id="307" r:id="rId21"/>
    <p:sldId id="268" r:id="rId22"/>
    <p:sldId id="283" r:id="rId23"/>
    <p:sldId id="303" r:id="rId24"/>
    <p:sldId id="304" r:id="rId25"/>
    <p:sldId id="305" r:id="rId26"/>
    <p:sldId id="306" r:id="rId27"/>
    <p:sldId id="308" r:id="rId28"/>
    <p:sldId id="309" r:id="rId29"/>
    <p:sldId id="310" r:id="rId30"/>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5620"/>
    <p:restoredTop sz="93317" autoAdjust="0"/>
  </p:normalViewPr>
  <p:slideViewPr>
    <p:cSldViewPr>
      <p:cViewPr>
        <p:scale>
          <a:sx n="100" d="100"/>
          <a:sy n="100" d="100"/>
        </p:scale>
        <p:origin x="-1284" y="-28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ight Triangle 9"/>
          <p:cNvSpPr/>
          <p:nvPr/>
        </p:nvSpPr>
        <p:spPr>
          <a:xfrm>
            <a:off x="0" y="4664075"/>
            <a:ext cx="9150350"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grpSp>
        <p:nvGrpSpPr>
          <p:cNvPr id="5" name="Group 1"/>
          <p:cNvGrpSpPr>
            <a:grpSpLocks/>
          </p:cNvGrpSpPr>
          <p:nvPr/>
        </p:nvGrpSpPr>
        <p:grpSpPr bwMode="auto">
          <a:xfrm>
            <a:off x="-3175" y="4953000"/>
            <a:ext cx="9147175" cy="1911350"/>
            <a:chOff x="-3765" y="4832896"/>
            <a:chExt cx="9147765" cy="2032192"/>
          </a:xfrm>
        </p:grpSpPr>
        <p:sp>
          <p:nvSpPr>
            <p:cNvPr id="6" name="Freeform 6"/>
            <p:cNvSpPr>
              <a:spLocks/>
            </p:cNvSpPr>
            <p:nvPr/>
          </p:nvSpPr>
          <p:spPr bwMode="auto">
            <a:xfrm>
              <a:off x="1687032" y="4832896"/>
              <a:ext cx="7456968" cy="51817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cs typeface="+mn-cs"/>
              </a:endParaRPr>
            </a:p>
          </p:txBody>
        </p:sp>
        <p:sp>
          <p:nvSpPr>
            <p:cNvPr id="7" name="Freeform 7"/>
            <p:cNvSpPr>
              <a:spLocks/>
            </p:cNvSpPr>
            <p:nvPr/>
          </p:nvSpPr>
          <p:spPr bwMode="auto">
            <a:xfrm>
              <a:off x="35926" y="5135025"/>
              <a:ext cx="9108074" cy="838869"/>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cs typeface="+mn-cs"/>
              </a:endParaRPr>
            </a:p>
          </p:txBody>
        </p:sp>
        <p:sp>
          <p:nvSpPr>
            <p:cNvPr id="8"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cxnSp>
          <p:nvCxnSpPr>
            <p:cNvPr id="10"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9" name="Title 8"/>
          <p:cNvSpPr>
            <a:spLocks noGrp="1"/>
          </p:cNvSpPr>
          <p:nvPr>
            <p:ph type="ctrTitle"/>
          </p:nvPr>
        </p:nvSpPr>
        <p:spPr>
          <a:xfrm>
            <a:off x="685800" y="1752601"/>
            <a:ext cx="7772400" cy="1829761"/>
          </a:xfrm>
        </p:spPr>
        <p:txBody>
          <a:bodyPr anchor="b"/>
          <a:lstStyle>
            <a:lvl1pPr algn="r">
              <a:defRPr sz="4800" b="1">
                <a:solidFill>
                  <a:schemeClr val="tx2"/>
                </a:solidFill>
                <a:effectLst>
                  <a:outerShdw blurRad="31750" dist="25400" dir="5400000" algn="tl" rotWithShape="0">
                    <a:srgbClr val="000000">
                      <a:alpha val="25000"/>
                    </a:srgbClr>
                  </a:outerShdw>
                </a:effectLst>
              </a:defRPr>
            </a:lvl1pPr>
            <a:extLst/>
          </a:lstStyle>
          <a:p>
            <a:r>
              <a:rPr lang="en-US" smtClean="0"/>
              <a:t>Click to edit Master title style</a:t>
            </a:r>
            <a:endParaRPr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smtClean="0"/>
              <a:t>Click to edit Master subtitle style</a:t>
            </a:r>
            <a:endParaRPr lang="en-US"/>
          </a:p>
        </p:txBody>
      </p:sp>
      <p:sp>
        <p:nvSpPr>
          <p:cNvPr id="11" name="Date Placeholder 29"/>
          <p:cNvSpPr>
            <a:spLocks noGrp="1"/>
          </p:cNvSpPr>
          <p:nvPr>
            <p:ph type="dt" sz="half" idx="10"/>
          </p:nvPr>
        </p:nvSpPr>
        <p:spPr/>
        <p:txBody>
          <a:bodyPr/>
          <a:lstStyle>
            <a:lvl1pPr>
              <a:defRPr>
                <a:solidFill>
                  <a:srgbClr val="FFFFFF"/>
                </a:solidFill>
              </a:defRPr>
            </a:lvl1pPr>
            <a:extLst/>
          </a:lstStyle>
          <a:p>
            <a:pPr>
              <a:defRPr/>
            </a:pPr>
            <a:fld id="{09ABAAF0-3362-4CEF-994E-F4B0B236E543}" type="datetimeFigureOut">
              <a:rPr lang="en-US"/>
              <a:pPr>
                <a:defRPr/>
              </a:pPr>
              <a:t>12/7/2014</a:t>
            </a:fld>
            <a:endParaRPr lang="en-US"/>
          </a:p>
        </p:txBody>
      </p:sp>
      <p:sp>
        <p:nvSpPr>
          <p:cNvPr id="12" name="Footer Placeholder 18"/>
          <p:cNvSpPr>
            <a:spLocks noGrp="1"/>
          </p:cNvSpPr>
          <p:nvPr>
            <p:ph type="ftr" sz="quarter" idx="11"/>
          </p:nvPr>
        </p:nvSpPr>
        <p:spPr/>
        <p:txBody>
          <a:bodyPr/>
          <a:lstStyle>
            <a:lvl1pPr>
              <a:defRPr>
                <a:solidFill>
                  <a:schemeClr val="accent1">
                    <a:tint val="20000"/>
                  </a:schemeClr>
                </a:solidFill>
              </a:defRPr>
            </a:lvl1pPr>
            <a:extLst/>
          </a:lstStyle>
          <a:p>
            <a:pPr>
              <a:defRPr/>
            </a:pPr>
            <a:endParaRPr lang="en-US"/>
          </a:p>
        </p:txBody>
      </p:sp>
      <p:sp>
        <p:nvSpPr>
          <p:cNvPr id="13" name="Slide Number Placeholder 26"/>
          <p:cNvSpPr>
            <a:spLocks noGrp="1"/>
          </p:cNvSpPr>
          <p:nvPr>
            <p:ph type="sldNum" sz="quarter" idx="12"/>
          </p:nvPr>
        </p:nvSpPr>
        <p:spPr/>
        <p:txBody>
          <a:bodyPr/>
          <a:lstStyle>
            <a:lvl1pPr>
              <a:defRPr>
                <a:solidFill>
                  <a:srgbClr val="FFFFFF"/>
                </a:solidFill>
              </a:defRPr>
            </a:lvl1pPr>
            <a:extLst/>
          </a:lstStyle>
          <a:p>
            <a:pPr>
              <a:defRPr/>
            </a:pPr>
            <a:fld id="{0713E2E3-091B-4C65-BF27-C8BA448E6C3F}"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48649792-3E5A-42C0-8811-BFFFFEAD124D}" type="datetimeFigureOut">
              <a:rPr lang="en-US"/>
              <a:pPr>
                <a:defRPr/>
              </a:pPr>
              <a:t>12/7/2014</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F162B84A-2E57-41E9-A24B-F3C541E26BD1}"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12F57BC6-022E-4F03-9DA9-4734C10AB65C}" type="datetimeFigureOut">
              <a:rPr lang="en-US"/>
              <a:pPr>
                <a:defRPr/>
              </a:pPr>
              <a:t>12/7/2014</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DA5E1114-A216-4B48-BBBE-FEE224C95604}"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Title 6"/>
          <p:cNvSpPr>
            <a:spLocks noGrp="1"/>
          </p:cNvSpPr>
          <p:nvPr>
            <p:ph type="title"/>
          </p:nvPr>
        </p:nvSpPr>
        <p:spPr/>
        <p:txBody>
          <a:bodyPr rtlCol="0"/>
          <a:lstStyle>
            <a:extLst/>
          </a:lstStyle>
          <a:p>
            <a:r>
              <a:rPr lang="en-US" smtClean="0"/>
              <a:t>Click to edit Master title style</a:t>
            </a:r>
            <a:endParaRPr lang="en-US"/>
          </a:p>
        </p:txBody>
      </p:sp>
      <p:sp>
        <p:nvSpPr>
          <p:cNvPr id="4" name="Date Placeholder 9"/>
          <p:cNvSpPr>
            <a:spLocks noGrp="1"/>
          </p:cNvSpPr>
          <p:nvPr>
            <p:ph type="dt" sz="half" idx="10"/>
          </p:nvPr>
        </p:nvSpPr>
        <p:spPr/>
        <p:txBody>
          <a:bodyPr/>
          <a:lstStyle>
            <a:lvl1pPr>
              <a:defRPr/>
            </a:lvl1pPr>
          </a:lstStyle>
          <a:p>
            <a:pPr>
              <a:defRPr/>
            </a:pPr>
            <a:fld id="{1F346162-F826-41D1-A206-E719B4B5F311}" type="datetimeFigureOut">
              <a:rPr lang="en-US"/>
              <a:pPr>
                <a:defRPr/>
              </a:pPr>
              <a:t>12/7/2014</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3737EB20-EE86-44C5-9A71-C3F466186482}"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Chevron 6"/>
          <p:cNvSpPr/>
          <p:nvPr/>
        </p:nvSpPr>
        <p:spPr>
          <a:xfrm>
            <a:off x="3636963" y="3005138"/>
            <a:ext cx="182562"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auto">
              <a:spcBef>
                <a:spcPts val="0"/>
              </a:spcBef>
              <a:spcAft>
                <a:spcPts val="0"/>
              </a:spcAft>
              <a:defRPr/>
            </a:pPr>
            <a:endParaRPr lang="en-US"/>
          </a:p>
        </p:txBody>
      </p:sp>
      <p:sp>
        <p:nvSpPr>
          <p:cNvPr id="5" name="Chevron 7"/>
          <p:cNvSpPr/>
          <p:nvPr/>
        </p:nvSpPr>
        <p:spPr>
          <a:xfrm>
            <a:off x="3449638" y="3005138"/>
            <a:ext cx="18415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auto">
              <a:spcBef>
                <a:spcPts val="0"/>
              </a:spcBef>
              <a:spcAft>
                <a:spcPts val="0"/>
              </a:spcAft>
              <a:defRPr/>
            </a:pPr>
            <a:endParaRPr lang="en-US"/>
          </a:p>
        </p:txBody>
      </p:sp>
      <p:sp>
        <p:nvSpPr>
          <p:cNvPr id="2" name="Title 1"/>
          <p:cNvSpPr>
            <a:spLocks noGrp="1"/>
          </p:cNvSpPr>
          <p:nvPr>
            <p:ph type="title"/>
          </p:nvPr>
        </p:nvSpPr>
        <p:spPr>
          <a:xfrm>
            <a:off x="722376" y="1059712"/>
            <a:ext cx="7772400" cy="1828800"/>
          </a:xfrm>
        </p:spPr>
        <p:txBody>
          <a:bodyPr anchor="b"/>
          <a:lstStyle>
            <a:lvl1pPr algn="r">
              <a:buNone/>
              <a:defRPr sz="4800" b="1" cap="none" baseline="0">
                <a:effectLst>
                  <a:outerShdw blurRad="31750" dist="25400" dir="5400000" algn="tl" rotWithShape="0">
                    <a:srgbClr val="000000">
                      <a:alpha val="25000"/>
                    </a:srgbClr>
                  </a:outerShdw>
                </a:effectLst>
              </a:defRPr>
            </a:lvl1pPr>
            <a:extLst/>
          </a:lstStyle>
          <a:p>
            <a:r>
              <a:rPr lang="en-US" smtClean="0"/>
              <a:t>Click to edit Master title style</a:t>
            </a:r>
            <a:endParaRPr lang="en-US"/>
          </a:p>
        </p:txBody>
      </p:sp>
      <p:sp>
        <p:nvSpPr>
          <p:cNvPr id="3" name="Text Placeholder 2"/>
          <p:cNvSpPr>
            <a:spLocks noGrp="1"/>
          </p:cNvSpPr>
          <p:nvPr>
            <p:ph type="body" idx="1"/>
          </p:nvPr>
        </p:nvSpPr>
        <p:spPr>
          <a:xfrm>
            <a:off x="3922713" y="2931712"/>
            <a:ext cx="4572000" cy="1454888"/>
          </a:xfrm>
        </p:spPr>
        <p:txBody>
          <a:bodyPr/>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smtClean="0"/>
              <a:t>Click to edit Master text styles</a:t>
            </a:r>
          </a:p>
        </p:txBody>
      </p:sp>
      <p:sp>
        <p:nvSpPr>
          <p:cNvPr id="6" name="Date Placeholder 3"/>
          <p:cNvSpPr>
            <a:spLocks noGrp="1"/>
          </p:cNvSpPr>
          <p:nvPr>
            <p:ph type="dt" sz="half" idx="10"/>
          </p:nvPr>
        </p:nvSpPr>
        <p:spPr/>
        <p:txBody>
          <a:bodyPr/>
          <a:lstStyle>
            <a:lvl1pPr>
              <a:defRPr/>
            </a:lvl1pPr>
            <a:extLst/>
          </a:lstStyle>
          <a:p>
            <a:pPr>
              <a:defRPr/>
            </a:pPr>
            <a:fld id="{B9B0D57C-E81F-46E5-94A6-D1266D42874B}" type="datetimeFigureOut">
              <a:rPr lang="en-US"/>
              <a:pPr>
                <a:defRPr/>
              </a:pPr>
              <a:t>12/7/2014</a:t>
            </a:fld>
            <a:endParaRPr lang="en-US"/>
          </a:p>
        </p:txBody>
      </p:sp>
      <p:sp>
        <p:nvSpPr>
          <p:cNvPr id="7" name="Footer Placeholder 4"/>
          <p:cNvSpPr>
            <a:spLocks noGrp="1"/>
          </p:cNvSpPr>
          <p:nvPr>
            <p:ph type="ftr" sz="quarter" idx="11"/>
          </p:nvPr>
        </p:nvSpPr>
        <p:spPr/>
        <p:txBody>
          <a:bodyPr/>
          <a:lstStyle>
            <a:lvl1pPr>
              <a:defRPr/>
            </a:lvl1pPr>
            <a:extLst/>
          </a:lstStyle>
          <a:p>
            <a:pPr>
              <a:defRPr/>
            </a:pPr>
            <a:endParaRPr lang="en-US"/>
          </a:p>
        </p:txBody>
      </p:sp>
      <p:sp>
        <p:nvSpPr>
          <p:cNvPr id="8" name="Slide Number Placeholder 5"/>
          <p:cNvSpPr>
            <a:spLocks noGrp="1"/>
          </p:cNvSpPr>
          <p:nvPr>
            <p:ph type="sldNum" sz="quarter" idx="12"/>
          </p:nvPr>
        </p:nvSpPr>
        <p:spPr/>
        <p:txBody>
          <a:bodyPr/>
          <a:lstStyle>
            <a:lvl1pPr>
              <a:defRPr/>
            </a:lvl1pPr>
            <a:extLst/>
          </a:lstStyle>
          <a:p>
            <a:pPr>
              <a:defRPr/>
            </a:pPr>
            <a:fld id="{A8D65840-2610-471C-A8BF-86A1D593E5C5}"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Title 7"/>
          <p:cNvSpPr>
            <a:spLocks noGrp="1"/>
          </p:cNvSpPr>
          <p:nvPr>
            <p:ph type="title"/>
          </p:nvPr>
        </p:nvSpPr>
        <p:spPr/>
        <p:txBody>
          <a:bodyPr rtlCol="0"/>
          <a:lstStyle>
            <a:extLst/>
          </a:lstStyle>
          <a:p>
            <a:r>
              <a:rPr lang="en-US" smtClean="0"/>
              <a:t>Click to edit Master title style</a:t>
            </a:r>
            <a:endParaRPr lang="en-US"/>
          </a:p>
        </p:txBody>
      </p:sp>
      <p:sp>
        <p:nvSpPr>
          <p:cNvPr id="5" name="Date Placeholder 9"/>
          <p:cNvSpPr>
            <a:spLocks noGrp="1"/>
          </p:cNvSpPr>
          <p:nvPr>
            <p:ph type="dt" sz="half" idx="10"/>
          </p:nvPr>
        </p:nvSpPr>
        <p:spPr/>
        <p:txBody>
          <a:bodyPr/>
          <a:lstStyle>
            <a:lvl1pPr>
              <a:defRPr/>
            </a:lvl1pPr>
          </a:lstStyle>
          <a:p>
            <a:pPr>
              <a:defRPr/>
            </a:pPr>
            <a:fld id="{F4668F40-1ADD-4E6A-93F0-62B42336ED60}" type="datetimeFigureOut">
              <a:rPr lang="en-US"/>
              <a:pPr>
                <a:defRPr/>
              </a:pPr>
              <a:t>12/7/2014</a:t>
            </a:fld>
            <a:endParaRPr lang="en-US"/>
          </a:p>
        </p:txBody>
      </p:sp>
      <p:sp>
        <p:nvSpPr>
          <p:cNvPr id="6" name="Footer Placeholder 21"/>
          <p:cNvSpPr>
            <a:spLocks noGrp="1"/>
          </p:cNvSpPr>
          <p:nvPr>
            <p:ph type="ftr" sz="quarter" idx="11"/>
          </p:nvPr>
        </p:nvSpPr>
        <p:spPr/>
        <p:txBody>
          <a:bodyPr/>
          <a:lstStyle>
            <a:lvl1pPr>
              <a:defRPr/>
            </a:lvl1pPr>
          </a:lstStyle>
          <a:p>
            <a:pPr>
              <a:defRPr/>
            </a:pPr>
            <a:endParaRPr lang="en-US"/>
          </a:p>
        </p:txBody>
      </p:sp>
      <p:sp>
        <p:nvSpPr>
          <p:cNvPr id="7" name="Slide Number Placeholder 17"/>
          <p:cNvSpPr>
            <a:spLocks noGrp="1"/>
          </p:cNvSpPr>
          <p:nvPr>
            <p:ph type="sldNum" sz="quarter" idx="12"/>
          </p:nvPr>
        </p:nvSpPr>
        <p:spPr/>
        <p:txBody>
          <a:bodyPr/>
          <a:lstStyle>
            <a:lvl1pPr>
              <a:defRPr/>
            </a:lvl1pPr>
          </a:lstStyle>
          <a:p>
            <a:pPr>
              <a:defRPr/>
            </a:pPr>
            <a:fld id="{6E245784-EACD-4A34-AEB3-EF54EDF84A05}"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lstStyle>
            <a:lvl1pPr>
              <a:defRPr/>
            </a:lvl1pPr>
            <a:extLst/>
          </a:lstStyle>
          <a:p>
            <a:r>
              <a:rPr lang="en-US" smtClean="0"/>
              <a:t>Click to edit Master title style</a:t>
            </a:r>
            <a:endParaRPr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extLst/>
          </a:lstStyle>
          <a:p>
            <a:pPr>
              <a:defRPr/>
            </a:pPr>
            <a:fld id="{92481DA7-35CE-4CF6-B354-38D9286C6612}" type="datetimeFigureOut">
              <a:rPr lang="en-US"/>
              <a:pPr>
                <a:defRPr/>
              </a:pPr>
              <a:t>12/7/2014</a:t>
            </a:fld>
            <a:endParaRPr lang="en-US"/>
          </a:p>
        </p:txBody>
      </p:sp>
      <p:sp>
        <p:nvSpPr>
          <p:cNvPr id="8" name="Footer Placeholder 7"/>
          <p:cNvSpPr>
            <a:spLocks noGrp="1"/>
          </p:cNvSpPr>
          <p:nvPr>
            <p:ph type="ftr" sz="quarter" idx="11"/>
          </p:nvPr>
        </p:nvSpPr>
        <p:spPr/>
        <p:txBody>
          <a:bodyPr/>
          <a:lstStyle>
            <a:lvl1pPr>
              <a:defRPr/>
            </a:lvl1pPr>
            <a:extLst/>
          </a:lstStyle>
          <a:p>
            <a:pPr>
              <a:defRPr/>
            </a:pPr>
            <a:endParaRPr lang="en-US"/>
          </a:p>
        </p:txBody>
      </p:sp>
      <p:sp>
        <p:nvSpPr>
          <p:cNvPr id="9" name="Slide Number Placeholder 8"/>
          <p:cNvSpPr>
            <a:spLocks noGrp="1"/>
          </p:cNvSpPr>
          <p:nvPr>
            <p:ph type="sldNum" sz="quarter" idx="12"/>
          </p:nvPr>
        </p:nvSpPr>
        <p:spPr/>
        <p:txBody>
          <a:bodyPr/>
          <a:lstStyle>
            <a:lvl1pPr>
              <a:defRPr/>
            </a:lvl1pPr>
            <a:extLst/>
          </a:lstStyle>
          <a:p>
            <a:pPr>
              <a:defRPr/>
            </a:pPr>
            <a:fld id="{CA6F3001-AB22-4BFE-95B6-0C007569082F}"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rtlCol="0"/>
          <a:lstStyle>
            <a:extLst/>
          </a:lstStyle>
          <a:p>
            <a:r>
              <a:rPr lang="en-US" smtClean="0"/>
              <a:t>Click to edit Master title style</a:t>
            </a:r>
            <a:endParaRPr lang="en-US"/>
          </a:p>
        </p:txBody>
      </p:sp>
      <p:sp>
        <p:nvSpPr>
          <p:cNvPr id="3" name="Date Placeholder 9"/>
          <p:cNvSpPr>
            <a:spLocks noGrp="1"/>
          </p:cNvSpPr>
          <p:nvPr>
            <p:ph type="dt" sz="half" idx="10"/>
          </p:nvPr>
        </p:nvSpPr>
        <p:spPr/>
        <p:txBody>
          <a:bodyPr/>
          <a:lstStyle>
            <a:lvl1pPr>
              <a:defRPr/>
            </a:lvl1pPr>
          </a:lstStyle>
          <a:p>
            <a:pPr>
              <a:defRPr/>
            </a:pPr>
            <a:fld id="{118CF1CF-F40B-4D44-8D14-E0C798F790F4}" type="datetimeFigureOut">
              <a:rPr lang="en-US"/>
              <a:pPr>
                <a:defRPr/>
              </a:pPr>
              <a:t>12/7/2014</a:t>
            </a:fld>
            <a:endParaRPr lang="en-US"/>
          </a:p>
        </p:txBody>
      </p:sp>
      <p:sp>
        <p:nvSpPr>
          <p:cNvPr id="4" name="Footer Placeholder 21"/>
          <p:cNvSpPr>
            <a:spLocks noGrp="1"/>
          </p:cNvSpPr>
          <p:nvPr>
            <p:ph type="ftr" sz="quarter" idx="11"/>
          </p:nvPr>
        </p:nvSpPr>
        <p:spPr/>
        <p:txBody>
          <a:bodyPr/>
          <a:lstStyle>
            <a:lvl1pPr>
              <a:defRPr/>
            </a:lvl1pPr>
          </a:lstStyle>
          <a:p>
            <a:pPr>
              <a:defRPr/>
            </a:pPr>
            <a:endParaRPr lang="en-US"/>
          </a:p>
        </p:txBody>
      </p:sp>
      <p:sp>
        <p:nvSpPr>
          <p:cNvPr id="5" name="Slide Number Placeholder 17"/>
          <p:cNvSpPr>
            <a:spLocks noGrp="1"/>
          </p:cNvSpPr>
          <p:nvPr>
            <p:ph type="sldNum" sz="quarter" idx="12"/>
          </p:nvPr>
        </p:nvSpPr>
        <p:spPr/>
        <p:txBody>
          <a:bodyPr/>
          <a:lstStyle>
            <a:lvl1pPr>
              <a:defRPr/>
            </a:lvl1pPr>
          </a:lstStyle>
          <a:p>
            <a:pPr>
              <a:defRPr/>
            </a:pPr>
            <a:fld id="{1B1A2B42-F2C6-4908-959E-836CE125764C}"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fld id="{0DD4250D-7E47-47E3-8DDE-2BF657D0E801}" type="datetimeFigureOut">
              <a:rPr lang="en-US"/>
              <a:pPr>
                <a:defRPr/>
              </a:pPr>
              <a:t>12/7/2014</a:t>
            </a:fld>
            <a:endParaRPr lang="en-US"/>
          </a:p>
        </p:txBody>
      </p:sp>
      <p:sp>
        <p:nvSpPr>
          <p:cNvPr id="3" name="Footer Placeholder 21"/>
          <p:cNvSpPr>
            <a:spLocks noGrp="1"/>
          </p:cNvSpPr>
          <p:nvPr>
            <p:ph type="ftr" sz="quarter" idx="11"/>
          </p:nvPr>
        </p:nvSpPr>
        <p:spPr/>
        <p:txBody>
          <a:bodyPr/>
          <a:lstStyle>
            <a:lvl1pPr>
              <a:defRPr/>
            </a:lvl1pPr>
          </a:lstStyle>
          <a:p>
            <a:pPr>
              <a:defRPr/>
            </a:pPr>
            <a:endParaRPr lang="en-US"/>
          </a:p>
        </p:txBody>
      </p:sp>
      <p:sp>
        <p:nvSpPr>
          <p:cNvPr id="4" name="Slide Number Placeholder 17"/>
          <p:cNvSpPr>
            <a:spLocks noGrp="1"/>
          </p:cNvSpPr>
          <p:nvPr>
            <p:ph type="sldNum" sz="quarter" idx="12"/>
          </p:nvPr>
        </p:nvSpPr>
        <p:spPr/>
        <p:txBody>
          <a:bodyPr/>
          <a:lstStyle>
            <a:lvl1pPr>
              <a:defRPr/>
            </a:lvl1pPr>
          </a:lstStyle>
          <a:p>
            <a:pPr>
              <a:defRPr/>
            </a:pPr>
            <a:fld id="{4C1AAC46-23EB-4003-8065-DA694ACED7FA}"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anchor="t">
            <a:noAutofit/>
            <a:sp3d prstMaterial="softEdge">
              <a:bevelT w="0" h="0"/>
            </a:sp3d>
          </a:bodyPr>
          <a:lstStyle>
            <a:lvl1pPr algn="r">
              <a:buNone/>
              <a:defRPr sz="2500" b="0">
                <a:solidFill>
                  <a:schemeClr val="accent1"/>
                </a:solidFill>
                <a:effectLst/>
              </a:defRPr>
            </a:lvl1pPr>
            <a:extLst/>
          </a:lstStyle>
          <a:p>
            <a:r>
              <a:rPr lang="en-US" smtClean="0"/>
              <a:t>Click to edit Master title style</a:t>
            </a:r>
            <a:endParaRPr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a:r>
              <a:rPr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extLst/>
          </a:lstStyle>
          <a:p>
            <a:pPr>
              <a:defRPr/>
            </a:pPr>
            <a:fld id="{999E45C5-81E1-405E-B642-1B15B8EE3168}" type="datetimeFigureOut">
              <a:rPr lang="en-US"/>
              <a:pPr>
                <a:defRPr/>
              </a:pPr>
              <a:t>12/7/2014</a:t>
            </a:fld>
            <a:endParaRPr lang="en-US"/>
          </a:p>
        </p:txBody>
      </p:sp>
      <p:sp>
        <p:nvSpPr>
          <p:cNvPr id="6" name="Footer Placeholder 5"/>
          <p:cNvSpPr>
            <a:spLocks noGrp="1"/>
          </p:cNvSpPr>
          <p:nvPr>
            <p:ph type="ftr" sz="quarter" idx="11"/>
          </p:nvPr>
        </p:nvSpPr>
        <p:spPr/>
        <p:txBody>
          <a:bodyPr/>
          <a:lstStyle>
            <a:lvl1pPr>
              <a:defRPr/>
            </a:lvl1pPr>
            <a:extLst/>
          </a:lstStyle>
          <a:p>
            <a:pPr>
              <a:defRPr/>
            </a:pPr>
            <a:endParaRPr lang="en-US"/>
          </a:p>
        </p:txBody>
      </p:sp>
      <p:sp>
        <p:nvSpPr>
          <p:cNvPr id="7" name="Slide Number Placeholder 6"/>
          <p:cNvSpPr>
            <a:spLocks noGrp="1"/>
          </p:cNvSpPr>
          <p:nvPr>
            <p:ph type="sldNum" sz="quarter" idx="12"/>
          </p:nvPr>
        </p:nvSpPr>
        <p:spPr/>
        <p:txBody>
          <a:bodyPr/>
          <a:lstStyle>
            <a:lvl1pPr>
              <a:defRPr/>
            </a:lvl1pPr>
            <a:extLst/>
          </a:lstStyle>
          <a:p>
            <a:pPr>
              <a:defRPr/>
            </a:pPr>
            <a:fld id="{D9A10221-7677-4CFF-B2EA-27D407B6631F}"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Freeform 7"/>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cs typeface="+mn-cs"/>
            </a:endParaRPr>
          </a:p>
        </p:txBody>
      </p:sp>
      <p:sp>
        <p:nvSpPr>
          <p:cNvPr id="6" name="Freeform 8"/>
          <p:cNvSpPr>
            <a:spLocks/>
          </p:cNvSpPr>
          <p:nvPr/>
        </p:nvSpPr>
        <p:spPr bwMode="auto">
          <a:xfrm>
            <a:off x="485775" y="5938838"/>
            <a:ext cx="3690938"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cs typeface="+mn-cs"/>
            </a:endParaRPr>
          </a:p>
        </p:txBody>
      </p:sp>
      <p:sp>
        <p:nvSpPr>
          <p:cNvPr id="7"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cxnSp>
        <p:nvCxnSpPr>
          <p:cNvPr id="8"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Chevron 11"/>
          <p:cNvSpPr/>
          <p:nvPr/>
        </p:nvSpPr>
        <p:spPr>
          <a:xfrm>
            <a:off x="8664575"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auto">
              <a:spcBef>
                <a:spcPts val="0"/>
              </a:spcBef>
              <a:spcAft>
                <a:spcPts val="0"/>
              </a:spcAft>
              <a:defRPr/>
            </a:pPr>
            <a:endParaRPr lang="en-US"/>
          </a:p>
        </p:txBody>
      </p:sp>
      <p:sp>
        <p:nvSpPr>
          <p:cNvPr id="10" name="Chevron 12"/>
          <p:cNvSpPr/>
          <p:nvPr/>
        </p:nvSpPr>
        <p:spPr>
          <a:xfrm>
            <a:off x="8477250"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auto">
              <a:spcBef>
                <a:spcPts val="0"/>
              </a:spcBef>
              <a:spcAft>
                <a:spcPts val="0"/>
              </a:spcAft>
              <a:defRPr/>
            </a:pPr>
            <a:endParaRPr lang="en-US"/>
          </a:p>
        </p:txBody>
      </p:sp>
      <p:sp>
        <p:nvSpPr>
          <p:cNvPr id="4" name="Text Placeholder 3"/>
          <p:cNvSpPr>
            <a:spLocks noGrp="1"/>
          </p:cNvSpPr>
          <p:nvPr>
            <p:ph type="body" sz="half" idx="2"/>
          </p:nvPr>
        </p:nvSpPr>
        <p:spPr>
          <a:xfrm>
            <a:off x="1141232" y="5443402"/>
            <a:ext cx="7162800" cy="648232"/>
          </a:xfrm>
          <a:noFill/>
        </p:spPr>
        <p:txBody>
          <a:bodyPr tIns="0"/>
          <a:lstStyle>
            <a:lvl1pPr marL="0" marR="18288" indent="0" algn="r">
              <a:buNone/>
              <a:defRPr sz="1400"/>
            </a:lvl1pPr>
            <a:lvl2pPr>
              <a:defRPr sz="1200"/>
            </a:lvl2pPr>
            <a:lvl3pPr>
              <a:defRPr sz="1000"/>
            </a:lvl3pPr>
            <a:lvl4pPr>
              <a:defRPr sz="900"/>
            </a:lvl4pPr>
            <a:lvl5pPr>
              <a:defRPr sz="900"/>
            </a:lvl5pPr>
            <a:extLst/>
          </a:lstStyle>
          <a:p>
            <a:pPr lvl="0"/>
            <a:r>
              <a:rPr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normAutofit/>
          </a:bodyPr>
          <a:lstStyle>
            <a:lvl1pPr marL="0" indent="0">
              <a:buNone/>
              <a:defRPr sz="3200"/>
            </a:lvl1pPr>
            <a:extLst/>
          </a:lstStyle>
          <a:p>
            <a:pPr lvl="0"/>
            <a:r>
              <a:rPr lang="en-US" noProof="0" smtClean="0"/>
              <a:t>Click icon to add picture</a:t>
            </a:r>
            <a:endParaRPr lang="en-US" noProof="0"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lang="en-US" smtClean="0"/>
              <a:t>Click to edit Master title style</a:t>
            </a:r>
            <a:endParaRPr lang="en-US"/>
          </a:p>
        </p:txBody>
      </p:sp>
      <p:sp>
        <p:nvSpPr>
          <p:cNvPr id="11" name="Date Placeholder 4"/>
          <p:cNvSpPr>
            <a:spLocks noGrp="1"/>
          </p:cNvSpPr>
          <p:nvPr>
            <p:ph type="dt" sz="half" idx="10"/>
          </p:nvPr>
        </p:nvSpPr>
        <p:spPr/>
        <p:txBody>
          <a:bodyPr/>
          <a:lstStyle>
            <a:lvl1pPr>
              <a:defRPr>
                <a:solidFill>
                  <a:schemeClr val="tx1"/>
                </a:solidFill>
              </a:defRPr>
            </a:lvl1pPr>
            <a:extLst/>
          </a:lstStyle>
          <a:p>
            <a:pPr>
              <a:defRPr/>
            </a:pPr>
            <a:fld id="{FFF1DBDA-3EBC-45C2-89D5-B015D571CDE0}" type="datetimeFigureOut">
              <a:rPr lang="en-US"/>
              <a:pPr>
                <a:defRPr/>
              </a:pPr>
              <a:t>12/7/2014</a:t>
            </a:fld>
            <a:endParaRPr lang="en-US"/>
          </a:p>
        </p:txBody>
      </p:sp>
      <p:sp>
        <p:nvSpPr>
          <p:cNvPr id="12" name="Footer Placeholder 5"/>
          <p:cNvSpPr>
            <a:spLocks noGrp="1"/>
          </p:cNvSpPr>
          <p:nvPr>
            <p:ph type="ftr" sz="quarter" idx="11"/>
          </p:nvPr>
        </p:nvSpPr>
        <p:spPr/>
        <p:txBody>
          <a:bodyPr/>
          <a:lstStyle>
            <a:lvl1pPr>
              <a:defRPr>
                <a:solidFill>
                  <a:schemeClr val="tx1"/>
                </a:solidFill>
              </a:defRPr>
            </a:lvl1pPr>
            <a:extLst/>
          </a:lstStyle>
          <a:p>
            <a:pPr>
              <a:defRPr/>
            </a:pPr>
            <a:endParaRPr lang="en-US"/>
          </a:p>
        </p:txBody>
      </p:sp>
      <p:sp>
        <p:nvSpPr>
          <p:cNvPr id="13" name="Slide Number Placeholder 6"/>
          <p:cNvSpPr>
            <a:spLocks noGrp="1"/>
          </p:cNvSpPr>
          <p:nvPr>
            <p:ph type="sldNum" sz="quarter" idx="12"/>
          </p:nvPr>
        </p:nvSpPr>
        <p:spPr/>
        <p:txBody>
          <a:bodyPr/>
          <a:lstStyle>
            <a:lvl1pPr>
              <a:defRPr>
                <a:solidFill>
                  <a:schemeClr val="tx1"/>
                </a:solidFill>
              </a:defRPr>
            </a:lvl1pPr>
            <a:extLst/>
          </a:lstStyle>
          <a:p>
            <a:pPr>
              <a:defRPr/>
            </a:pPr>
            <a:fld id="{E07AE5F8-B3BC-45F3-B08F-491B8F7AD2EC}"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cs typeface="+mn-cs"/>
            </a:endParaRPr>
          </a:p>
        </p:txBody>
      </p:sp>
      <p:sp>
        <p:nvSpPr>
          <p:cNvPr id="12" name="Freeform 11"/>
          <p:cNvSpPr>
            <a:spLocks/>
          </p:cNvSpPr>
          <p:nvPr/>
        </p:nvSpPr>
        <p:spPr bwMode="auto">
          <a:xfrm>
            <a:off x="485775" y="5938838"/>
            <a:ext cx="3690938"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cs typeface="+mn-cs"/>
            </a:endParaRPr>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lang="en-US" smtClean="0"/>
              <a:t>Click to edit Master title style</a:t>
            </a:r>
            <a:endParaRPr lang="en-US"/>
          </a:p>
        </p:txBody>
      </p:sp>
      <p:sp>
        <p:nvSpPr>
          <p:cNvPr id="1033" name="Text Placeholder 29"/>
          <p:cNvSpPr>
            <a:spLocks noGrp="1"/>
          </p:cNvSpPr>
          <p:nvPr>
            <p:ph type="body" idx="1"/>
          </p:nvPr>
        </p:nvSpPr>
        <p:spPr bwMode="auto">
          <a:xfrm>
            <a:off x="457200" y="1481138"/>
            <a:ext cx="82296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 name="Date Placeholder 9"/>
          <p:cNvSpPr>
            <a:spLocks noGrp="1"/>
          </p:cNvSpPr>
          <p:nvPr>
            <p:ph type="dt" sz="half" idx="2"/>
          </p:nvPr>
        </p:nvSpPr>
        <p:spPr>
          <a:xfrm>
            <a:off x="6727825" y="6408738"/>
            <a:ext cx="1919288" cy="365125"/>
          </a:xfrm>
          <a:prstGeom prst="rect">
            <a:avLst/>
          </a:prstGeom>
        </p:spPr>
        <p:txBody>
          <a:bodyPr vert="horz" anchor="b"/>
          <a:lstStyle>
            <a:lvl1pPr algn="l" eaLnBrk="1" fontAlgn="auto" latinLnBrk="0" hangingPunct="1">
              <a:spcBef>
                <a:spcPts val="0"/>
              </a:spcBef>
              <a:spcAft>
                <a:spcPts val="0"/>
              </a:spcAft>
              <a:defRPr kumimoji="0" sz="1000">
                <a:solidFill>
                  <a:schemeClr val="tx1"/>
                </a:solidFill>
                <a:latin typeface="+mn-lt"/>
                <a:cs typeface="+mn-cs"/>
              </a:defRPr>
            </a:lvl1pPr>
            <a:extLst/>
          </a:lstStyle>
          <a:p>
            <a:pPr>
              <a:defRPr/>
            </a:pPr>
            <a:fld id="{3B8F7E71-27AE-45E4-9026-85B47DC61FDB}" type="datetimeFigureOut">
              <a:rPr lang="en-US"/>
              <a:pPr>
                <a:defRPr/>
              </a:pPr>
              <a:t>12/7/2014</a:t>
            </a:fld>
            <a:endParaRPr lang="en-US"/>
          </a:p>
        </p:txBody>
      </p:sp>
      <p:sp>
        <p:nvSpPr>
          <p:cNvPr id="22" name="Footer Placeholder 21"/>
          <p:cNvSpPr>
            <a:spLocks noGrp="1"/>
          </p:cNvSpPr>
          <p:nvPr>
            <p:ph type="ftr" sz="quarter" idx="3"/>
          </p:nvPr>
        </p:nvSpPr>
        <p:spPr>
          <a:xfrm>
            <a:off x="4379913" y="6408738"/>
            <a:ext cx="2351087" cy="365125"/>
          </a:xfrm>
          <a:prstGeom prst="rect">
            <a:avLst/>
          </a:prstGeom>
        </p:spPr>
        <p:txBody>
          <a:bodyPr vert="horz" anchor="b"/>
          <a:lstStyle>
            <a:lvl1pPr algn="r" eaLnBrk="1" fontAlgn="auto" latinLnBrk="0" hangingPunct="1">
              <a:spcBef>
                <a:spcPts val="0"/>
              </a:spcBef>
              <a:spcAft>
                <a:spcPts val="0"/>
              </a:spcAft>
              <a:defRPr kumimoji="0" sz="1000">
                <a:solidFill>
                  <a:schemeClr val="tx1"/>
                </a:solidFill>
                <a:latin typeface="+mn-lt"/>
                <a:cs typeface="+mn-cs"/>
              </a:defRPr>
            </a:lvl1pPr>
            <a:extLst/>
          </a:lstStyle>
          <a:p>
            <a:pPr>
              <a:defRPr/>
            </a:pPr>
            <a:endParaRPr lang="en-US"/>
          </a:p>
        </p:txBody>
      </p:sp>
      <p:sp>
        <p:nvSpPr>
          <p:cNvPr id="18" name="Slide Number Placeholder 17"/>
          <p:cNvSpPr>
            <a:spLocks noGrp="1"/>
          </p:cNvSpPr>
          <p:nvPr>
            <p:ph type="sldNum" sz="quarter" idx="4"/>
          </p:nvPr>
        </p:nvSpPr>
        <p:spPr>
          <a:xfrm>
            <a:off x="8647113" y="6408738"/>
            <a:ext cx="366712" cy="365125"/>
          </a:xfrm>
          <a:prstGeom prst="rect">
            <a:avLst/>
          </a:prstGeom>
        </p:spPr>
        <p:txBody>
          <a:bodyPr vert="horz" anchor="b"/>
          <a:lstStyle>
            <a:lvl1pPr algn="r" eaLnBrk="1" fontAlgn="auto" latinLnBrk="0" hangingPunct="1">
              <a:spcBef>
                <a:spcPts val="0"/>
              </a:spcBef>
              <a:spcAft>
                <a:spcPts val="0"/>
              </a:spcAft>
              <a:defRPr kumimoji="0" sz="1000" b="0">
                <a:solidFill>
                  <a:schemeClr val="tx1"/>
                </a:solidFill>
                <a:latin typeface="+mn-lt"/>
                <a:cs typeface="+mn-cs"/>
              </a:defRPr>
            </a:lvl1pPr>
            <a:extLst/>
          </a:lstStyle>
          <a:p>
            <a:pPr>
              <a:defRPr/>
            </a:pPr>
            <a:fld id="{9259D24B-8109-4D3B-A774-90B20F6D82BB}"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960" r:id="rId1"/>
    <p:sldLayoutId id="2147483954" r:id="rId2"/>
    <p:sldLayoutId id="2147483961" r:id="rId3"/>
    <p:sldLayoutId id="2147483955" r:id="rId4"/>
    <p:sldLayoutId id="2147483962" r:id="rId5"/>
    <p:sldLayoutId id="2147483956" r:id="rId6"/>
    <p:sldLayoutId id="2147483957" r:id="rId7"/>
    <p:sldLayoutId id="2147483963" r:id="rId8"/>
    <p:sldLayoutId id="2147483964" r:id="rId9"/>
    <p:sldLayoutId id="2147483958" r:id="rId10"/>
    <p:sldLayoutId id="2147483959" r:id="rId11"/>
  </p:sldLayoutIdLst>
  <p:txStyles>
    <p:titleStyle>
      <a:lvl1pPr algn="l" rtl="0" eaLnBrk="0" fontAlgn="base" hangingPunct="0">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l" rtl="0" eaLnBrk="0" fontAlgn="base" hangingPunct="0">
        <a:spcBef>
          <a:spcPct val="0"/>
        </a:spcBef>
        <a:spcAft>
          <a:spcPct val="0"/>
        </a:spcAft>
        <a:defRPr sz="4100" b="1">
          <a:solidFill>
            <a:schemeClr val="tx2"/>
          </a:solidFill>
          <a:latin typeface="Lucida Sans Unicode" pitchFamily="34" charset="0"/>
        </a:defRPr>
      </a:lvl2pPr>
      <a:lvl3pPr algn="l" rtl="0" eaLnBrk="0" fontAlgn="base" hangingPunct="0">
        <a:spcBef>
          <a:spcPct val="0"/>
        </a:spcBef>
        <a:spcAft>
          <a:spcPct val="0"/>
        </a:spcAft>
        <a:defRPr sz="4100" b="1">
          <a:solidFill>
            <a:schemeClr val="tx2"/>
          </a:solidFill>
          <a:latin typeface="Lucida Sans Unicode" pitchFamily="34" charset="0"/>
        </a:defRPr>
      </a:lvl3pPr>
      <a:lvl4pPr algn="l" rtl="0" eaLnBrk="0" fontAlgn="base" hangingPunct="0">
        <a:spcBef>
          <a:spcPct val="0"/>
        </a:spcBef>
        <a:spcAft>
          <a:spcPct val="0"/>
        </a:spcAft>
        <a:defRPr sz="4100" b="1">
          <a:solidFill>
            <a:schemeClr val="tx2"/>
          </a:solidFill>
          <a:latin typeface="Lucida Sans Unicode" pitchFamily="34" charset="0"/>
        </a:defRPr>
      </a:lvl4pPr>
      <a:lvl5pPr algn="l" rtl="0" eaLnBrk="0" fontAlgn="base" hangingPunct="0">
        <a:spcBef>
          <a:spcPct val="0"/>
        </a:spcBef>
        <a:spcAft>
          <a:spcPct val="0"/>
        </a:spcAft>
        <a:defRPr sz="4100" b="1">
          <a:solidFill>
            <a:schemeClr val="tx2"/>
          </a:solidFill>
          <a:latin typeface="Lucida Sans Unicode" pitchFamily="34" charset="0"/>
        </a:defRPr>
      </a:lvl5pPr>
      <a:lvl6pPr marL="457200" algn="l" rtl="0" fontAlgn="base">
        <a:spcBef>
          <a:spcPct val="0"/>
        </a:spcBef>
        <a:spcAft>
          <a:spcPct val="0"/>
        </a:spcAft>
        <a:defRPr sz="4100" b="1">
          <a:solidFill>
            <a:schemeClr val="tx2"/>
          </a:solidFill>
          <a:latin typeface="Lucida Sans Unicode" pitchFamily="34" charset="0"/>
        </a:defRPr>
      </a:lvl6pPr>
      <a:lvl7pPr marL="914400" algn="l" rtl="0" fontAlgn="base">
        <a:spcBef>
          <a:spcPct val="0"/>
        </a:spcBef>
        <a:spcAft>
          <a:spcPct val="0"/>
        </a:spcAft>
        <a:defRPr sz="4100" b="1">
          <a:solidFill>
            <a:schemeClr val="tx2"/>
          </a:solidFill>
          <a:latin typeface="Lucida Sans Unicode" pitchFamily="34" charset="0"/>
        </a:defRPr>
      </a:lvl7pPr>
      <a:lvl8pPr marL="1371600" algn="l" rtl="0" fontAlgn="base">
        <a:spcBef>
          <a:spcPct val="0"/>
        </a:spcBef>
        <a:spcAft>
          <a:spcPct val="0"/>
        </a:spcAft>
        <a:defRPr sz="4100" b="1">
          <a:solidFill>
            <a:schemeClr val="tx2"/>
          </a:solidFill>
          <a:latin typeface="Lucida Sans Unicode" pitchFamily="34" charset="0"/>
        </a:defRPr>
      </a:lvl8pPr>
      <a:lvl9pPr marL="1828800" algn="l" rtl="0" fontAlgn="base">
        <a:spcBef>
          <a:spcPct val="0"/>
        </a:spcBef>
        <a:spcAft>
          <a:spcPct val="0"/>
        </a:spcAft>
        <a:defRPr sz="4100" b="1">
          <a:solidFill>
            <a:schemeClr val="tx2"/>
          </a:solidFill>
          <a:latin typeface="Lucida Sans Unicode" pitchFamily="34" charset="0"/>
        </a:defRPr>
      </a:lvl9pPr>
      <a:extLst/>
    </p:titleStyle>
    <p:bodyStyle>
      <a:lvl1pPr marL="365125" indent="-255588" algn="l" rtl="0" eaLnBrk="0" fontAlgn="base" hangingPunct="0">
        <a:spcBef>
          <a:spcPts val="400"/>
        </a:spcBef>
        <a:spcAft>
          <a:spcPct val="0"/>
        </a:spcAft>
        <a:buClr>
          <a:schemeClr val="accent1"/>
        </a:buClr>
        <a:buSzPct val="68000"/>
        <a:buFont typeface="Wingdings 3" pitchFamily="18" charset="2"/>
        <a:buChar char=""/>
        <a:defRPr sz="2700" kern="1200">
          <a:solidFill>
            <a:schemeClr val="tx1"/>
          </a:solidFill>
          <a:latin typeface="+mn-lt"/>
          <a:ea typeface="+mn-ea"/>
          <a:cs typeface="+mn-cs"/>
        </a:defRPr>
      </a:lvl1pPr>
      <a:lvl2pPr marL="620713" indent="-228600" algn="l" rtl="0" eaLnBrk="0" fontAlgn="base" hangingPunct="0">
        <a:spcBef>
          <a:spcPts val="325"/>
        </a:spcBef>
        <a:spcAft>
          <a:spcPct val="0"/>
        </a:spcAft>
        <a:buClr>
          <a:schemeClr val="accent1"/>
        </a:buClr>
        <a:buFont typeface="Verdana" pitchFamily="34" charset="0"/>
        <a:buChar char="◦"/>
        <a:defRPr sz="2300" kern="1200">
          <a:solidFill>
            <a:schemeClr val="tx1"/>
          </a:solidFill>
          <a:latin typeface="+mn-lt"/>
          <a:ea typeface="+mn-ea"/>
          <a:cs typeface="+mn-cs"/>
        </a:defRPr>
      </a:lvl2pPr>
      <a:lvl3pPr marL="858838" indent="-228600" algn="l" rtl="0" eaLnBrk="0" fontAlgn="base" hangingPunct="0">
        <a:spcBef>
          <a:spcPts val="350"/>
        </a:spcBef>
        <a:spcAft>
          <a:spcPct val="0"/>
        </a:spcAft>
        <a:buClr>
          <a:schemeClr val="accent2"/>
        </a:buClr>
        <a:buSzPct val="100000"/>
        <a:buFont typeface="Wingdings 2" pitchFamily="18" charset="2"/>
        <a:buChar char=""/>
        <a:defRPr sz="2100" kern="1200">
          <a:solidFill>
            <a:schemeClr val="tx1"/>
          </a:solidFill>
          <a:latin typeface="+mn-lt"/>
          <a:ea typeface="+mn-ea"/>
          <a:cs typeface="+mn-cs"/>
        </a:defRPr>
      </a:lvl3pPr>
      <a:lvl4pPr marL="1143000" indent="-228600" algn="l" rtl="0" eaLnBrk="0" fontAlgn="base" hangingPunct="0">
        <a:spcBef>
          <a:spcPts val="350"/>
        </a:spcBef>
        <a:spcAft>
          <a:spcPct val="0"/>
        </a:spcAft>
        <a:buClr>
          <a:schemeClr val="accent2"/>
        </a:buClr>
        <a:buFont typeface="Wingdings 2" pitchFamily="18" charset="2"/>
        <a:buChar char=""/>
        <a:defRPr sz="1900" kern="1200">
          <a:solidFill>
            <a:schemeClr val="tx1"/>
          </a:solidFill>
          <a:latin typeface="+mn-lt"/>
          <a:ea typeface="+mn-ea"/>
          <a:cs typeface="+mn-cs"/>
        </a:defRPr>
      </a:lvl4pPr>
      <a:lvl5pPr marL="1371600" indent="-228600" algn="l" rtl="0" eaLnBrk="0" fontAlgn="base" hangingPunct="0">
        <a:spcBef>
          <a:spcPts val="350"/>
        </a:spcBef>
        <a:spcAft>
          <a:spcPct val="0"/>
        </a:spcAft>
        <a:buClr>
          <a:schemeClr val="accent2"/>
        </a:buClr>
        <a:buFont typeface="Wingdings 2" pitchFamily="18" charset="2"/>
        <a:buChar char=""/>
        <a:defRPr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eaLnBrk="1" fontAlgn="auto" hangingPunct="1">
              <a:spcAft>
                <a:spcPts val="0"/>
              </a:spcAft>
              <a:defRPr/>
            </a:pPr>
            <a:r>
              <a:rPr lang="en-US" dirty="0" smtClean="0"/>
              <a:t>Truth Study</a:t>
            </a:r>
            <a:br>
              <a:rPr lang="en-US" dirty="0" smtClean="0"/>
            </a:br>
            <a:endParaRPr lang="en-US" dirty="0"/>
          </a:p>
        </p:txBody>
      </p:sp>
      <p:sp>
        <p:nvSpPr>
          <p:cNvPr id="13314" name="Subtitle 2"/>
          <p:cNvSpPr>
            <a:spLocks noGrp="1"/>
          </p:cNvSpPr>
          <p:nvPr>
            <p:ph type="subTitle" idx="1"/>
          </p:nvPr>
        </p:nvSpPr>
        <p:spPr>
          <a:xfrm>
            <a:off x="685800" y="3048000"/>
            <a:ext cx="7772400" cy="1981200"/>
          </a:xfrm>
        </p:spPr>
        <p:txBody>
          <a:bodyPr/>
          <a:lstStyle/>
          <a:p>
            <a:pPr marR="0" eaLnBrk="1" hangingPunct="1">
              <a:lnSpc>
                <a:spcPct val="80000"/>
              </a:lnSpc>
            </a:pPr>
            <a:r>
              <a:rPr lang="en-US" sz="600" smtClean="0"/>
              <a:t/>
            </a:r>
            <a:br>
              <a:rPr lang="en-US" sz="600" smtClean="0"/>
            </a:br>
            <a:r>
              <a:rPr lang="en-US" sz="1600" smtClean="0"/>
              <a:t>Chad Cogburn</a:t>
            </a:r>
          </a:p>
          <a:p>
            <a:pPr marR="0" algn="ctr" eaLnBrk="1" hangingPunct="1">
              <a:lnSpc>
                <a:spcPct val="80000"/>
              </a:lnSpc>
            </a:pPr>
            <a:endParaRPr lang="en-US" sz="600" smtClean="0"/>
          </a:p>
          <a:p>
            <a:pPr marR="0" algn="ctr" eaLnBrk="1" hangingPunct="1">
              <a:lnSpc>
                <a:spcPct val="80000"/>
              </a:lnSpc>
            </a:pPr>
            <a:endParaRPr lang="en-US" sz="600" smtClean="0"/>
          </a:p>
          <a:p>
            <a:pPr marR="0" algn="ctr" eaLnBrk="1" hangingPunct="1">
              <a:lnSpc>
                <a:spcPct val="80000"/>
              </a:lnSpc>
            </a:pPr>
            <a:endParaRPr lang="en-US" sz="600" smtClean="0"/>
          </a:p>
          <a:p>
            <a:pPr marR="0" algn="ctr" eaLnBrk="1" hangingPunct="1">
              <a:lnSpc>
                <a:spcPct val="80000"/>
              </a:lnSpc>
            </a:pPr>
            <a:r>
              <a:rPr lang="en-US" sz="2200" b="1" u="sng" smtClean="0"/>
              <a:t>Summary</a:t>
            </a:r>
          </a:p>
          <a:p>
            <a:pPr marR="0" algn="ctr" eaLnBrk="1" hangingPunct="1">
              <a:lnSpc>
                <a:spcPct val="80000"/>
              </a:lnSpc>
            </a:pPr>
            <a:r>
              <a:rPr lang="en-US" sz="2200" b="1" smtClean="0"/>
              <a:t>Psalms 119:160 </a:t>
            </a:r>
          </a:p>
          <a:p>
            <a:pPr marR="0" algn="ctr" eaLnBrk="1" hangingPunct="1">
              <a:lnSpc>
                <a:spcPct val="80000"/>
              </a:lnSpc>
            </a:pPr>
            <a:r>
              <a:rPr lang="en-US" sz="2200" smtClean="0"/>
              <a:t>The entirety of Your word </a:t>
            </a:r>
            <a:r>
              <a:rPr lang="en-US" sz="2200" i="1" smtClean="0"/>
              <a:t>is</a:t>
            </a:r>
            <a:r>
              <a:rPr lang="en-US" sz="2200" smtClean="0"/>
              <a:t> truth, And every one of Your righteous judgments </a:t>
            </a:r>
            <a:r>
              <a:rPr lang="en-US" sz="2200" i="1" smtClean="0"/>
              <a:t>endures</a:t>
            </a:r>
            <a:r>
              <a:rPr lang="en-US" sz="2200" smtClean="0"/>
              <a:t> forever. </a:t>
            </a:r>
          </a:p>
          <a:p>
            <a:pPr marR="0" algn="ctr" eaLnBrk="1" hangingPunct="1">
              <a:lnSpc>
                <a:spcPct val="80000"/>
              </a:lnSpc>
            </a:pPr>
            <a:endParaRPr lang="en-US" sz="600" smtClean="0"/>
          </a:p>
          <a:p>
            <a:pPr marR="0" algn="ctr" eaLnBrk="1" hangingPunct="1">
              <a:lnSpc>
                <a:spcPct val="80000"/>
              </a:lnSpc>
            </a:pPr>
            <a:r>
              <a:rPr lang="en-US" sz="600" smtClean="0"/>
              <a:t/>
            </a:r>
            <a:br>
              <a:rPr lang="en-US" sz="600" smtClean="0"/>
            </a:br>
            <a:r>
              <a:rPr lang="en-US" sz="600" smtClean="0"/>
              <a:t/>
            </a:r>
            <a:br>
              <a:rPr lang="en-US" sz="600" smtClean="0"/>
            </a:br>
            <a:endParaRPr lang="en-US" sz="70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p:cNvSpPr>
          <p:nvPr>
            <p:ph type="title"/>
          </p:nvPr>
        </p:nvSpPr>
        <p:spPr bwMode="auto"/>
        <p:txBody>
          <a:bodyPr wrap="square" lIns="91440" tIns="45720" rIns="91440" bIns="45720" numCol="1" anchorCtr="0" compatLnSpc="1">
            <a:prstTxWarp prst="textNoShape">
              <a:avLst/>
            </a:prstTxWarp>
            <a:normAutofit/>
          </a:bodyPr>
          <a:lstStyle/>
          <a:p>
            <a:pPr eaLnBrk="1" hangingPunct="1">
              <a:defRPr/>
            </a:pPr>
            <a:r>
              <a:rPr lang="en-US" altLang="zh-CN" sz="3600" dirty="0" smtClean="0">
                <a:effectLst/>
                <a:ea typeface="宋体" charset="-122"/>
              </a:rPr>
              <a:t>Living the Truth</a:t>
            </a:r>
          </a:p>
        </p:txBody>
      </p:sp>
      <p:sp>
        <p:nvSpPr>
          <p:cNvPr id="29698" name="Rectangle 3"/>
          <p:cNvSpPr>
            <a:spLocks noGrp="1"/>
          </p:cNvSpPr>
          <p:nvPr>
            <p:ph type="body" idx="1"/>
          </p:nvPr>
        </p:nvSpPr>
        <p:spPr>
          <a:xfrm>
            <a:off x="457200" y="1219200"/>
            <a:ext cx="8229600" cy="4953000"/>
          </a:xfrm>
        </p:spPr>
        <p:txBody>
          <a:bodyPr/>
          <a:lstStyle/>
          <a:p>
            <a:pPr marL="109537" indent="0" eaLnBrk="1" hangingPunct="1">
              <a:lnSpc>
                <a:spcPct val="90000"/>
              </a:lnSpc>
              <a:buNone/>
            </a:pPr>
            <a:r>
              <a:rPr lang="en-US" sz="2200" b="1" dirty="0" smtClean="0"/>
              <a:t>1 </a:t>
            </a:r>
            <a:r>
              <a:rPr lang="en-US" sz="2200" b="1" dirty="0"/>
              <a:t>Peter 1:13 </a:t>
            </a:r>
            <a:r>
              <a:rPr lang="en-US" sz="2200" dirty="0" smtClean="0"/>
              <a:t>Therefore </a:t>
            </a:r>
            <a:r>
              <a:rPr lang="en-US" sz="2200" dirty="0"/>
              <a:t>gird up the loins of your mind, be sober, and rest </a:t>
            </a:r>
            <a:r>
              <a:rPr lang="en-US" sz="2200" i="1" dirty="0"/>
              <a:t>your</a:t>
            </a:r>
            <a:r>
              <a:rPr lang="en-US" sz="2200" dirty="0"/>
              <a:t> hope fully upon the grace that is to be brought to you at the revelation of Jesus Christ;  </a:t>
            </a:r>
            <a:r>
              <a:rPr lang="en-US" sz="2200" baseline="30000" dirty="0"/>
              <a:t>14</a:t>
            </a:r>
            <a:r>
              <a:rPr lang="en-US" sz="2200" dirty="0"/>
              <a:t>as obedient children, not conforming yourselves to the former lusts, </a:t>
            </a:r>
            <a:r>
              <a:rPr lang="en-US" sz="2200" i="1" dirty="0"/>
              <a:t>as</a:t>
            </a:r>
            <a:r>
              <a:rPr lang="en-US" sz="2200" dirty="0"/>
              <a:t> in your ignorance</a:t>
            </a:r>
            <a:r>
              <a:rPr lang="en-US" sz="2200" dirty="0" smtClean="0"/>
              <a:t>; </a:t>
            </a:r>
            <a:r>
              <a:rPr lang="en-US" sz="2200" baseline="30000" dirty="0"/>
              <a:t>15</a:t>
            </a:r>
            <a:r>
              <a:rPr lang="en-US" sz="2200" dirty="0"/>
              <a:t>but as He who called you </a:t>
            </a:r>
            <a:r>
              <a:rPr lang="en-US" sz="2200" i="1" dirty="0"/>
              <a:t>is</a:t>
            </a:r>
            <a:r>
              <a:rPr lang="en-US" sz="2200" dirty="0"/>
              <a:t> holy, you also be holy in all </a:t>
            </a:r>
            <a:r>
              <a:rPr lang="en-US" sz="2200" i="1" dirty="0"/>
              <a:t>your</a:t>
            </a:r>
            <a:r>
              <a:rPr lang="en-US" sz="2200" dirty="0"/>
              <a:t> </a:t>
            </a:r>
            <a:r>
              <a:rPr lang="en-US" sz="2200" dirty="0" smtClean="0"/>
              <a:t>conduct,</a:t>
            </a:r>
            <a:r>
              <a:rPr lang="en-US" sz="2200" baseline="30000" dirty="0" smtClean="0"/>
              <a:t>16</a:t>
            </a:r>
            <a:r>
              <a:rPr lang="en-US" sz="2200" dirty="0" smtClean="0"/>
              <a:t>because </a:t>
            </a:r>
            <a:r>
              <a:rPr lang="en-US" sz="2200" dirty="0"/>
              <a:t>it is written, </a:t>
            </a:r>
            <a:r>
              <a:rPr lang="en-US" sz="2200" i="1" dirty="0"/>
              <a:t>“Be holy, for I am holy</a:t>
            </a:r>
            <a:r>
              <a:rPr lang="en-US" sz="2200" i="1" dirty="0" smtClean="0"/>
              <a:t>.”</a:t>
            </a:r>
          </a:p>
          <a:p>
            <a:pPr eaLnBrk="1" hangingPunct="1">
              <a:lnSpc>
                <a:spcPct val="90000"/>
              </a:lnSpc>
            </a:pPr>
            <a:r>
              <a:rPr lang="en-US" sz="2200" dirty="0" smtClean="0">
                <a:solidFill>
                  <a:schemeClr val="accent4"/>
                </a:solidFill>
              </a:rPr>
              <a:t>A sober mind – not disillusioned or running from truth</a:t>
            </a:r>
          </a:p>
          <a:p>
            <a:pPr eaLnBrk="1" hangingPunct="1">
              <a:lnSpc>
                <a:spcPct val="90000"/>
              </a:lnSpc>
            </a:pPr>
            <a:r>
              <a:rPr lang="en-US" sz="2200" dirty="0" smtClean="0">
                <a:solidFill>
                  <a:schemeClr val="accent4"/>
                </a:solidFill>
              </a:rPr>
              <a:t>“BE Holy”</a:t>
            </a:r>
          </a:p>
          <a:p>
            <a:pPr lvl="1" eaLnBrk="1" hangingPunct="1">
              <a:lnSpc>
                <a:spcPct val="90000"/>
              </a:lnSpc>
            </a:pPr>
            <a:r>
              <a:rPr lang="en-US" sz="2000" dirty="0" smtClean="0">
                <a:solidFill>
                  <a:schemeClr val="accent4"/>
                </a:solidFill>
              </a:rPr>
              <a:t>He didn’t say to act, speak, think, eat, dress, drive, work, study,</a:t>
            </a:r>
            <a:r>
              <a:rPr lang="en-US" sz="2000" dirty="0">
                <a:solidFill>
                  <a:schemeClr val="accent4"/>
                </a:solidFill>
              </a:rPr>
              <a:t> </a:t>
            </a:r>
            <a:r>
              <a:rPr lang="en-US" sz="2000" dirty="0" smtClean="0">
                <a:solidFill>
                  <a:schemeClr val="accent4"/>
                </a:solidFill>
              </a:rPr>
              <a:t>read, parent, manage…Holy</a:t>
            </a:r>
          </a:p>
          <a:p>
            <a:pPr lvl="1" eaLnBrk="1" hangingPunct="1">
              <a:lnSpc>
                <a:spcPct val="90000"/>
              </a:lnSpc>
            </a:pPr>
            <a:r>
              <a:rPr lang="en-US" sz="2000" dirty="0" smtClean="0">
                <a:solidFill>
                  <a:schemeClr val="accent4"/>
                </a:solidFill>
              </a:rPr>
              <a:t>He didn’t say stay out of bars, off the wrong websites, watch bad movies,…  He doesn’t have to.</a:t>
            </a:r>
          </a:p>
          <a:p>
            <a:pPr lvl="1" eaLnBrk="1" hangingPunct="1">
              <a:lnSpc>
                <a:spcPct val="90000"/>
              </a:lnSpc>
            </a:pPr>
            <a:r>
              <a:rPr lang="en-US" sz="2000" dirty="0" smtClean="0">
                <a:solidFill>
                  <a:schemeClr val="accent4"/>
                </a:solidFill>
              </a:rPr>
              <a:t>Don’t act holy, Be Holy…Set apart for </a:t>
            </a:r>
            <a:r>
              <a:rPr lang="en-US" sz="2000" dirty="0" smtClean="0">
                <a:solidFill>
                  <a:schemeClr val="accent4"/>
                </a:solidFill>
              </a:rPr>
              <a:t>God.</a:t>
            </a:r>
          </a:p>
          <a:p>
            <a:pPr marL="479425" indent="-342900" eaLnBrk="1" hangingPunct="1">
              <a:lnSpc>
                <a:spcPct val="90000"/>
              </a:lnSpc>
            </a:pPr>
            <a:r>
              <a:rPr lang="en-US" sz="2200" dirty="0" smtClean="0">
                <a:solidFill>
                  <a:schemeClr val="accent4"/>
                </a:solidFill>
              </a:rPr>
              <a:t>God doesn’t set apart times &amp; places to himself. </a:t>
            </a:r>
          </a:p>
          <a:p>
            <a:pPr marL="136525" indent="0" eaLnBrk="1" hangingPunct="1">
              <a:lnSpc>
                <a:spcPct val="90000"/>
              </a:lnSpc>
              <a:buNone/>
            </a:pPr>
            <a:r>
              <a:rPr lang="en-US" sz="2200" dirty="0" smtClean="0">
                <a:solidFill>
                  <a:schemeClr val="accent4"/>
                </a:solidFill>
              </a:rPr>
              <a:t>                     </a:t>
            </a:r>
            <a:r>
              <a:rPr lang="en-US" sz="2200" u="sng" dirty="0" smtClean="0">
                <a:solidFill>
                  <a:schemeClr val="accent4"/>
                </a:solidFill>
              </a:rPr>
              <a:t>He sets apart </a:t>
            </a:r>
            <a:r>
              <a:rPr lang="en-US" sz="2200" b="1" u="sng" dirty="0" smtClean="0">
                <a:solidFill>
                  <a:schemeClr val="accent4"/>
                </a:solidFill>
              </a:rPr>
              <a:t>PEOPLE</a:t>
            </a:r>
            <a:r>
              <a:rPr lang="en-US" sz="2200" u="sng" dirty="0" smtClean="0">
                <a:solidFill>
                  <a:schemeClr val="accent4"/>
                </a:solidFill>
              </a:rPr>
              <a:t> </a:t>
            </a:r>
            <a:r>
              <a:rPr lang="en-US" sz="2200" u="sng" dirty="0">
                <a:solidFill>
                  <a:schemeClr val="accent4"/>
                </a:solidFill>
              </a:rPr>
              <a:t>to </a:t>
            </a:r>
            <a:r>
              <a:rPr lang="en-US" sz="2200" u="sng" dirty="0" smtClean="0">
                <a:solidFill>
                  <a:schemeClr val="accent4"/>
                </a:solidFill>
              </a:rPr>
              <a:t>himself.</a:t>
            </a:r>
            <a:endParaRPr lang="en-US" altLang="zh-CN" sz="2200" u="sng" dirty="0" smtClean="0">
              <a:ea typeface="宋体" pitchFamily="2" charset="-122"/>
            </a:endParaRPr>
          </a:p>
        </p:txBody>
      </p:sp>
    </p:spTree>
    <p:extLst>
      <p:ext uri="{BB962C8B-B14F-4D97-AF65-F5344CB8AC3E}">
        <p14:creationId xmlns:p14="http://schemas.microsoft.com/office/powerpoint/2010/main" val="110611185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Content Placeholder 1"/>
          <p:cNvSpPr>
            <a:spLocks noGrp="1"/>
          </p:cNvSpPr>
          <p:nvPr>
            <p:ph idx="1"/>
          </p:nvPr>
        </p:nvSpPr>
        <p:spPr>
          <a:xfrm>
            <a:off x="457200" y="1295400"/>
            <a:ext cx="8229600" cy="4525963"/>
          </a:xfrm>
        </p:spPr>
        <p:txBody>
          <a:bodyPr/>
          <a:lstStyle/>
          <a:p>
            <a:pPr marL="109538" indent="0" eaLnBrk="1" hangingPunct="1">
              <a:buFont typeface="Wingdings 3" pitchFamily="18" charset="2"/>
              <a:buNone/>
            </a:pPr>
            <a:r>
              <a:rPr lang="en-US" altLang="zh-CN" sz="2200" b="1" dirty="0" smtClean="0">
                <a:ea typeface="宋体" pitchFamily="2" charset="-122"/>
              </a:rPr>
              <a:t>Proverbs 1:7 </a:t>
            </a:r>
            <a:r>
              <a:rPr lang="en-US" altLang="zh-CN" sz="2200" dirty="0" smtClean="0">
                <a:ea typeface="宋体" pitchFamily="2" charset="-122"/>
              </a:rPr>
              <a:t>The fear of the LORD </a:t>
            </a:r>
            <a:r>
              <a:rPr lang="en-US" altLang="zh-CN" sz="2200" i="1" dirty="0" smtClean="0">
                <a:ea typeface="宋体" pitchFamily="2" charset="-122"/>
              </a:rPr>
              <a:t>is</a:t>
            </a:r>
            <a:r>
              <a:rPr lang="en-US" altLang="zh-CN" sz="2200" dirty="0" smtClean="0">
                <a:ea typeface="宋体" pitchFamily="2" charset="-122"/>
              </a:rPr>
              <a:t> the beginning of knowledge, </a:t>
            </a:r>
            <a:r>
              <a:rPr lang="en-US" altLang="zh-CN" sz="2200" i="1" dirty="0" smtClean="0">
                <a:ea typeface="宋体" pitchFamily="2" charset="-122"/>
              </a:rPr>
              <a:t>But</a:t>
            </a:r>
            <a:r>
              <a:rPr lang="en-US" altLang="zh-CN" sz="2200" dirty="0" smtClean="0">
                <a:ea typeface="宋体" pitchFamily="2" charset="-122"/>
              </a:rPr>
              <a:t> fools despise wisdom and instruction. </a:t>
            </a:r>
          </a:p>
          <a:p>
            <a:pPr marL="109538" indent="0" eaLnBrk="1" hangingPunct="1"/>
            <a:r>
              <a:rPr lang="en-US" altLang="zh-CN" sz="2000" dirty="0" smtClean="0">
                <a:solidFill>
                  <a:srgbClr val="39639D"/>
                </a:solidFill>
                <a:ea typeface="宋体" pitchFamily="2" charset="-122"/>
              </a:rPr>
              <a:t> Knowledge and abilities come from God (Col 2:3, </a:t>
            </a:r>
            <a:r>
              <a:rPr lang="en-US" altLang="zh-CN" sz="2000" dirty="0" err="1" smtClean="0">
                <a:solidFill>
                  <a:srgbClr val="39639D"/>
                </a:solidFill>
                <a:ea typeface="宋体" pitchFamily="2" charset="-122"/>
              </a:rPr>
              <a:t>Prov</a:t>
            </a:r>
            <a:r>
              <a:rPr lang="en-US" altLang="zh-CN" sz="2000" dirty="0" smtClean="0">
                <a:solidFill>
                  <a:srgbClr val="39639D"/>
                </a:solidFill>
                <a:ea typeface="宋体" pitchFamily="2" charset="-122"/>
              </a:rPr>
              <a:t> 2, Ex 31:1-5, Dan 1:17, </a:t>
            </a:r>
            <a:r>
              <a:rPr lang="en-US" altLang="zh-CN" sz="2000" dirty="0" err="1" smtClean="0">
                <a:solidFill>
                  <a:srgbClr val="39639D"/>
                </a:solidFill>
                <a:ea typeface="宋体" pitchFamily="2" charset="-122"/>
              </a:rPr>
              <a:t>Deut</a:t>
            </a:r>
            <a:r>
              <a:rPr lang="en-US" altLang="zh-CN" sz="2000" dirty="0" smtClean="0">
                <a:solidFill>
                  <a:srgbClr val="39639D"/>
                </a:solidFill>
                <a:ea typeface="宋体" pitchFamily="2" charset="-122"/>
              </a:rPr>
              <a:t> 8:18,…)</a:t>
            </a:r>
            <a:endParaRPr lang="en-US" altLang="zh-CN" sz="2000" dirty="0" smtClean="0">
              <a:solidFill>
                <a:srgbClr val="39639D"/>
              </a:solidFill>
              <a:ea typeface="宋体" pitchFamily="2" charset="-122"/>
            </a:endParaRPr>
          </a:p>
          <a:p>
            <a:pPr marL="109538" indent="0" eaLnBrk="1" hangingPunct="1"/>
            <a:r>
              <a:rPr lang="en-US" altLang="zh-CN" sz="2000" dirty="0" smtClean="0">
                <a:solidFill>
                  <a:srgbClr val="39639D"/>
                </a:solidFill>
                <a:ea typeface="宋体" pitchFamily="2" charset="-122"/>
              </a:rPr>
              <a:t> All </a:t>
            </a:r>
            <a:r>
              <a:rPr lang="en-US" altLang="zh-CN" sz="2000" dirty="0" smtClean="0">
                <a:solidFill>
                  <a:srgbClr val="39639D"/>
                </a:solidFill>
                <a:ea typeface="宋体" pitchFamily="2" charset="-122"/>
              </a:rPr>
              <a:t>pursuits of knowledge must be done with the Fear of God</a:t>
            </a:r>
          </a:p>
          <a:p>
            <a:pPr marL="109538" indent="0" eaLnBrk="1" hangingPunct="1"/>
            <a:r>
              <a:rPr lang="en-US" altLang="zh-CN" sz="2000" dirty="0" smtClean="0">
                <a:solidFill>
                  <a:srgbClr val="39639D"/>
                </a:solidFill>
                <a:ea typeface="宋体" pitchFamily="2" charset="-122"/>
              </a:rPr>
              <a:t> Why </a:t>
            </a:r>
            <a:r>
              <a:rPr lang="en-US" altLang="zh-CN" sz="2000" dirty="0" smtClean="0">
                <a:solidFill>
                  <a:srgbClr val="39639D"/>
                </a:solidFill>
                <a:ea typeface="宋体" pitchFamily="2" charset="-122"/>
              </a:rPr>
              <a:t>do I need/want this knowledge? Motive check.</a:t>
            </a:r>
          </a:p>
          <a:p>
            <a:pPr marL="109538" indent="0" eaLnBrk="1" hangingPunct="1"/>
            <a:r>
              <a:rPr lang="en-US" altLang="zh-CN" sz="2000" dirty="0" smtClean="0">
                <a:solidFill>
                  <a:srgbClr val="39639D"/>
                </a:solidFill>
                <a:ea typeface="宋体" pitchFamily="2" charset="-122"/>
              </a:rPr>
              <a:t> Textbooks </a:t>
            </a:r>
            <a:r>
              <a:rPr lang="en-US" altLang="zh-CN" sz="2000" dirty="0" smtClean="0">
                <a:solidFill>
                  <a:srgbClr val="39639D"/>
                </a:solidFill>
                <a:ea typeface="宋体" pitchFamily="2" charset="-122"/>
              </a:rPr>
              <a:t>(or any source of knowledge) don’t have to be read with the same worldview of the author.</a:t>
            </a:r>
          </a:p>
          <a:p>
            <a:pPr lvl="1" eaLnBrk="1" hangingPunct="1"/>
            <a:r>
              <a:rPr lang="en-US" altLang="zh-CN" sz="1800" dirty="0" smtClean="0">
                <a:solidFill>
                  <a:srgbClr val="39639D"/>
                </a:solidFill>
                <a:ea typeface="宋体" pitchFamily="2" charset="-122"/>
              </a:rPr>
              <a:t>A&amp;P declares God’s marvelous design</a:t>
            </a:r>
          </a:p>
          <a:p>
            <a:pPr lvl="1" eaLnBrk="1" hangingPunct="1"/>
            <a:r>
              <a:rPr lang="en-US" altLang="zh-CN" sz="1800" dirty="0" smtClean="0">
                <a:solidFill>
                  <a:srgbClr val="39639D"/>
                </a:solidFill>
                <a:ea typeface="宋体" pitchFamily="2" charset="-122"/>
              </a:rPr>
              <a:t>Engineering statics/dynamics declares God’s perfect laws</a:t>
            </a:r>
          </a:p>
          <a:p>
            <a:pPr lvl="1" eaLnBrk="1" hangingPunct="1"/>
            <a:r>
              <a:rPr lang="en-US" altLang="zh-CN" sz="1800" dirty="0" smtClean="0">
                <a:solidFill>
                  <a:srgbClr val="39639D"/>
                </a:solidFill>
                <a:ea typeface="宋体" pitchFamily="2" charset="-122"/>
              </a:rPr>
              <a:t>Calculus declares God’s order of the universe</a:t>
            </a:r>
          </a:p>
          <a:p>
            <a:pPr lvl="1" eaLnBrk="1" hangingPunct="1"/>
            <a:r>
              <a:rPr lang="en-US" altLang="zh-CN" sz="1800" dirty="0" smtClean="0">
                <a:solidFill>
                  <a:srgbClr val="39639D"/>
                </a:solidFill>
                <a:ea typeface="宋体" pitchFamily="2" charset="-122"/>
              </a:rPr>
              <a:t>Composition declares God’s creation of communications</a:t>
            </a:r>
          </a:p>
          <a:p>
            <a:pPr lvl="1" eaLnBrk="1" hangingPunct="1"/>
            <a:r>
              <a:rPr lang="en-US" altLang="zh-CN" sz="1800" dirty="0" smtClean="0">
                <a:solidFill>
                  <a:srgbClr val="39639D"/>
                </a:solidFill>
                <a:ea typeface="宋体" pitchFamily="2" charset="-122"/>
              </a:rPr>
              <a:t>History confirms God’s intervention and sovereignty</a:t>
            </a:r>
          </a:p>
          <a:p>
            <a:pPr marL="109538" indent="0" eaLnBrk="1" hangingPunct="1"/>
            <a:r>
              <a:rPr lang="en-US" altLang="zh-CN" sz="2000" dirty="0" smtClean="0">
                <a:solidFill>
                  <a:srgbClr val="39639D"/>
                </a:solidFill>
                <a:ea typeface="宋体" pitchFamily="2" charset="-122"/>
              </a:rPr>
              <a:t> No </a:t>
            </a:r>
            <a:r>
              <a:rPr lang="en-US" altLang="zh-CN" sz="2000" dirty="0" smtClean="0">
                <a:solidFill>
                  <a:srgbClr val="39639D"/>
                </a:solidFill>
                <a:ea typeface="宋体" pitchFamily="2" charset="-122"/>
              </a:rPr>
              <a:t>realm of </a:t>
            </a:r>
            <a:r>
              <a:rPr lang="en-US" altLang="zh-CN" sz="2000" dirty="0" smtClean="0">
                <a:solidFill>
                  <a:srgbClr val="39639D"/>
                </a:solidFill>
                <a:ea typeface="宋体" pitchFamily="2" charset="-122"/>
              </a:rPr>
              <a:t>knowledge (or life) </a:t>
            </a:r>
            <a:r>
              <a:rPr lang="en-US" altLang="zh-CN" sz="2000" dirty="0" smtClean="0">
                <a:solidFill>
                  <a:srgbClr val="39639D"/>
                </a:solidFill>
                <a:ea typeface="宋体" pitchFamily="2" charset="-122"/>
              </a:rPr>
              <a:t>is exempt from God’s </a:t>
            </a:r>
            <a:r>
              <a:rPr lang="en-US" altLang="zh-CN" sz="2000" dirty="0" smtClean="0">
                <a:solidFill>
                  <a:srgbClr val="39639D"/>
                </a:solidFill>
                <a:ea typeface="宋体" pitchFamily="2" charset="-122"/>
              </a:rPr>
              <a:t> 			sovereignty</a:t>
            </a:r>
            <a:r>
              <a:rPr lang="en-US" altLang="zh-CN" sz="2000" dirty="0" smtClean="0">
                <a:solidFill>
                  <a:srgbClr val="39639D"/>
                </a:solidFill>
                <a:ea typeface="宋体" pitchFamily="2" charset="-122"/>
              </a:rPr>
              <a:t>.</a:t>
            </a:r>
          </a:p>
        </p:txBody>
      </p:sp>
      <p:sp>
        <p:nvSpPr>
          <p:cNvPr id="3" name="Title 2"/>
          <p:cNvSpPr>
            <a:spLocks noGrp="1"/>
          </p:cNvSpPr>
          <p:nvPr>
            <p:ph type="title"/>
          </p:nvPr>
        </p:nvSpPr>
        <p:spPr/>
        <p:txBody>
          <a:bodyPr/>
          <a:lstStyle/>
          <a:p>
            <a:pPr eaLnBrk="1" fontAlgn="auto" hangingPunct="1">
              <a:spcAft>
                <a:spcPts val="0"/>
              </a:spcAft>
              <a:defRPr/>
            </a:pPr>
            <a:r>
              <a:rPr lang="en-US" sz="3600" dirty="0" smtClean="0"/>
              <a:t>Secular vs. Sacred Knowledge</a:t>
            </a:r>
            <a:endParaRPr lang="en-US" sz="36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Content Placeholder 10"/>
          <p:cNvSpPr>
            <a:spLocks noGrp="1"/>
          </p:cNvSpPr>
          <p:nvPr>
            <p:ph sz="half" idx="1"/>
          </p:nvPr>
        </p:nvSpPr>
        <p:spPr>
          <a:xfrm>
            <a:off x="381000" y="3733800"/>
            <a:ext cx="4114800" cy="2057400"/>
          </a:xfrm>
        </p:spPr>
        <p:txBody>
          <a:bodyPr>
            <a:normAutofit lnSpcReduction="10000"/>
          </a:bodyPr>
          <a:lstStyle/>
          <a:p>
            <a:pPr marL="109728" indent="0" eaLnBrk="1" fontAlgn="auto" hangingPunct="1">
              <a:spcAft>
                <a:spcPts val="0"/>
              </a:spcAft>
              <a:buFont typeface="Wingdings 3"/>
              <a:buNone/>
              <a:defRPr/>
            </a:pPr>
            <a:r>
              <a:rPr lang="en-US" sz="2000" dirty="0" smtClean="0"/>
              <a:t>Human decisions based on moral, eternal, invisible and visible</a:t>
            </a:r>
          </a:p>
          <a:p>
            <a:pPr marL="109728" indent="0" eaLnBrk="1" fontAlgn="auto" hangingPunct="1">
              <a:spcAft>
                <a:spcPts val="0"/>
              </a:spcAft>
              <a:buFont typeface="Wingdings 3"/>
              <a:buNone/>
              <a:defRPr/>
            </a:pPr>
            <a:r>
              <a:rPr lang="en-US" sz="2000" i="1" dirty="0" smtClean="0">
                <a:solidFill>
                  <a:schemeClr val="accent4"/>
                </a:solidFill>
              </a:rPr>
              <a:t>Value life</a:t>
            </a:r>
          </a:p>
          <a:p>
            <a:pPr marL="109728" indent="0" eaLnBrk="1" fontAlgn="auto" hangingPunct="1">
              <a:spcAft>
                <a:spcPts val="0"/>
              </a:spcAft>
              <a:buFont typeface="Wingdings 3"/>
              <a:buNone/>
              <a:defRPr/>
            </a:pPr>
            <a:r>
              <a:rPr lang="en-US" sz="2000" i="1" dirty="0" smtClean="0">
                <a:solidFill>
                  <a:schemeClr val="accent4"/>
                </a:solidFill>
              </a:rPr>
              <a:t>Self control</a:t>
            </a:r>
          </a:p>
          <a:p>
            <a:pPr marL="109728" indent="0" eaLnBrk="1" fontAlgn="auto" hangingPunct="1">
              <a:spcAft>
                <a:spcPts val="0"/>
              </a:spcAft>
              <a:buFont typeface="Wingdings 3"/>
              <a:buNone/>
              <a:defRPr/>
            </a:pPr>
            <a:r>
              <a:rPr lang="en-US" sz="2000" i="1" dirty="0" smtClean="0">
                <a:solidFill>
                  <a:schemeClr val="accent4"/>
                </a:solidFill>
              </a:rPr>
              <a:t>Treasures in heaven</a:t>
            </a:r>
          </a:p>
          <a:p>
            <a:pPr marL="109728" indent="0" eaLnBrk="1" fontAlgn="auto" hangingPunct="1">
              <a:spcAft>
                <a:spcPts val="0"/>
              </a:spcAft>
              <a:buFont typeface="Wingdings 3"/>
              <a:buNone/>
              <a:defRPr/>
            </a:pPr>
            <a:endParaRPr lang="en-US" sz="2000" dirty="0"/>
          </a:p>
        </p:txBody>
      </p:sp>
      <p:sp>
        <p:nvSpPr>
          <p:cNvPr id="12" name="Content Placeholder 11"/>
          <p:cNvSpPr>
            <a:spLocks noGrp="1"/>
          </p:cNvSpPr>
          <p:nvPr>
            <p:ph sz="half" idx="2"/>
          </p:nvPr>
        </p:nvSpPr>
        <p:spPr>
          <a:xfrm>
            <a:off x="4724400" y="3733800"/>
            <a:ext cx="4343400" cy="1981200"/>
          </a:xfrm>
        </p:spPr>
        <p:txBody>
          <a:bodyPr>
            <a:normAutofit lnSpcReduction="10000"/>
          </a:bodyPr>
          <a:lstStyle/>
          <a:p>
            <a:pPr marL="109728" indent="0" eaLnBrk="1" fontAlgn="auto" hangingPunct="1">
              <a:spcAft>
                <a:spcPts val="0"/>
              </a:spcAft>
              <a:buFont typeface="Wingdings 3"/>
              <a:buNone/>
              <a:defRPr/>
            </a:pPr>
            <a:r>
              <a:rPr lang="en-US" sz="2000" dirty="0" smtClean="0"/>
              <a:t>Human decisions based on “reason”, temporal, visible</a:t>
            </a:r>
          </a:p>
          <a:p>
            <a:pPr marL="109728" indent="0" eaLnBrk="1" fontAlgn="auto" hangingPunct="1">
              <a:spcAft>
                <a:spcPts val="0"/>
              </a:spcAft>
              <a:buFont typeface="Wingdings 3"/>
              <a:buNone/>
              <a:defRPr/>
            </a:pPr>
            <a:r>
              <a:rPr lang="en-US" sz="2000" i="1" dirty="0" smtClean="0"/>
              <a:t>(Humanism)</a:t>
            </a:r>
          </a:p>
          <a:p>
            <a:pPr marL="109728" indent="0" eaLnBrk="1" fontAlgn="auto" hangingPunct="1">
              <a:spcAft>
                <a:spcPts val="0"/>
              </a:spcAft>
              <a:buFont typeface="Wingdings 3"/>
              <a:buNone/>
              <a:defRPr/>
            </a:pPr>
            <a:r>
              <a:rPr lang="en-US" sz="2000" i="1" dirty="0" smtClean="0">
                <a:solidFill>
                  <a:schemeClr val="accent4"/>
                </a:solidFill>
              </a:rPr>
              <a:t>Abortion, infanticide, genocide</a:t>
            </a:r>
          </a:p>
          <a:p>
            <a:pPr marL="109728" indent="0" eaLnBrk="1" fontAlgn="auto" hangingPunct="1">
              <a:spcAft>
                <a:spcPts val="0"/>
              </a:spcAft>
              <a:buFont typeface="Wingdings 3"/>
              <a:buNone/>
              <a:defRPr/>
            </a:pPr>
            <a:r>
              <a:rPr lang="en-US" sz="2000" i="1" dirty="0" smtClean="0">
                <a:solidFill>
                  <a:schemeClr val="accent4"/>
                </a:solidFill>
              </a:rPr>
              <a:t>Promiscuity, immorality</a:t>
            </a:r>
          </a:p>
          <a:p>
            <a:pPr marL="109728" indent="0" eaLnBrk="1" fontAlgn="auto" hangingPunct="1">
              <a:spcAft>
                <a:spcPts val="0"/>
              </a:spcAft>
              <a:buFont typeface="Wingdings 3"/>
              <a:buNone/>
              <a:defRPr/>
            </a:pPr>
            <a:r>
              <a:rPr lang="en-US" sz="2000" i="1" dirty="0" smtClean="0">
                <a:solidFill>
                  <a:schemeClr val="accent4"/>
                </a:solidFill>
              </a:rPr>
              <a:t>Treasures on earth</a:t>
            </a:r>
          </a:p>
          <a:p>
            <a:pPr marL="109728" indent="0" eaLnBrk="1" fontAlgn="auto" hangingPunct="1">
              <a:spcAft>
                <a:spcPts val="0"/>
              </a:spcAft>
              <a:buFont typeface="Wingdings 3"/>
              <a:buNone/>
              <a:defRPr/>
            </a:pPr>
            <a:endParaRPr lang="en-US" sz="2000" dirty="0" smtClean="0"/>
          </a:p>
          <a:p>
            <a:pPr marL="365760" indent="-256032" eaLnBrk="1" fontAlgn="auto" hangingPunct="1">
              <a:spcAft>
                <a:spcPts val="0"/>
              </a:spcAft>
              <a:buFont typeface="Wingdings 3"/>
              <a:buChar char=""/>
              <a:defRPr/>
            </a:pPr>
            <a:endParaRPr lang="en-US" sz="2000" dirty="0"/>
          </a:p>
        </p:txBody>
      </p:sp>
      <p:sp>
        <p:nvSpPr>
          <p:cNvPr id="10" name="Title 9"/>
          <p:cNvSpPr>
            <a:spLocks noGrp="1"/>
          </p:cNvSpPr>
          <p:nvPr>
            <p:ph type="title"/>
          </p:nvPr>
        </p:nvSpPr>
        <p:spPr/>
        <p:txBody>
          <a:bodyPr>
            <a:normAutofit/>
          </a:bodyPr>
          <a:lstStyle/>
          <a:p>
            <a:pPr eaLnBrk="1" fontAlgn="auto" hangingPunct="1">
              <a:spcAft>
                <a:spcPts val="0"/>
              </a:spcAft>
              <a:defRPr/>
            </a:pPr>
            <a:r>
              <a:rPr lang="en-US" sz="3600" dirty="0" smtClean="0"/>
              <a:t>2 Views That Affect Behavior</a:t>
            </a:r>
            <a:endParaRPr lang="en-US" sz="3600" dirty="0"/>
          </a:p>
        </p:txBody>
      </p:sp>
      <p:sp>
        <p:nvSpPr>
          <p:cNvPr id="4" name="Rectangle 3"/>
          <p:cNvSpPr/>
          <p:nvPr/>
        </p:nvSpPr>
        <p:spPr>
          <a:xfrm>
            <a:off x="457200" y="1600200"/>
            <a:ext cx="3962400" cy="1979613"/>
          </a:xfrm>
          <a:prstGeom prst="rect">
            <a:avLst/>
          </a:prstGeom>
          <a:solidFill>
            <a:schemeClr val="bg2">
              <a:lumMod val="90000"/>
            </a:schemeClr>
          </a:solidFill>
          <a:ln w="952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5" name="Oval 4"/>
          <p:cNvSpPr/>
          <p:nvPr/>
        </p:nvSpPr>
        <p:spPr>
          <a:xfrm>
            <a:off x="1600200" y="2057400"/>
            <a:ext cx="1981200" cy="10287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2400" dirty="0"/>
              <a:t>Physical</a:t>
            </a:r>
          </a:p>
          <a:p>
            <a:pPr algn="ctr" fontAlgn="auto">
              <a:spcBef>
                <a:spcPts val="0"/>
              </a:spcBef>
              <a:spcAft>
                <a:spcPts val="0"/>
              </a:spcAft>
              <a:defRPr/>
            </a:pPr>
            <a:r>
              <a:rPr lang="en-US" dirty="0"/>
              <a:t>(Body)</a:t>
            </a:r>
          </a:p>
        </p:txBody>
      </p:sp>
      <p:sp>
        <p:nvSpPr>
          <p:cNvPr id="26630" name="TextBox 5"/>
          <p:cNvSpPr txBox="1">
            <a:spLocks noChangeArrowheads="1"/>
          </p:cNvSpPr>
          <p:nvPr/>
        </p:nvSpPr>
        <p:spPr bwMode="auto">
          <a:xfrm>
            <a:off x="431800" y="1600200"/>
            <a:ext cx="1447800" cy="457200"/>
          </a:xfrm>
          <a:prstGeom prst="rect">
            <a:avLst/>
          </a:prstGeom>
          <a:noFill/>
          <a:ln w="9525">
            <a:noFill/>
            <a:miter lim="800000"/>
            <a:headEnd/>
            <a:tailEnd/>
          </a:ln>
        </p:spPr>
        <p:txBody>
          <a:bodyPr>
            <a:spAutoFit/>
          </a:bodyPr>
          <a:lstStyle/>
          <a:p>
            <a:r>
              <a:rPr lang="en-US" altLang="zh-CN" sz="2400">
                <a:latin typeface="Lucida Sans Unicode" pitchFamily="34" charset="0"/>
                <a:ea typeface="宋体" pitchFamily="2" charset="-122"/>
              </a:rPr>
              <a:t>Spiritual</a:t>
            </a:r>
          </a:p>
        </p:txBody>
      </p:sp>
      <p:sp>
        <p:nvSpPr>
          <p:cNvPr id="8" name="Oval 7"/>
          <p:cNvSpPr/>
          <p:nvPr/>
        </p:nvSpPr>
        <p:spPr>
          <a:xfrm>
            <a:off x="4967627" y="1991756"/>
            <a:ext cx="1981200" cy="10287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2400" dirty="0"/>
              <a:t>Physical</a:t>
            </a:r>
          </a:p>
        </p:txBody>
      </p:sp>
      <p:sp>
        <p:nvSpPr>
          <p:cNvPr id="9" name="TextBox 8"/>
          <p:cNvSpPr txBox="1"/>
          <p:nvPr/>
        </p:nvSpPr>
        <p:spPr>
          <a:xfrm>
            <a:off x="5564188" y="1138238"/>
            <a:ext cx="2373312" cy="461962"/>
          </a:xfrm>
          <a:prstGeom prst="rect">
            <a:avLst/>
          </a:prstGeom>
          <a:noFill/>
        </p:spPr>
        <p:txBody>
          <a:bodyPr wrap="none">
            <a:spAutoFit/>
          </a:bodyPr>
          <a:lstStyle/>
          <a:p>
            <a:pPr fontAlgn="auto">
              <a:spcBef>
                <a:spcPts val="0"/>
              </a:spcBef>
              <a:spcAft>
                <a:spcPts val="0"/>
              </a:spcAft>
              <a:defRPr/>
            </a:pPr>
            <a:r>
              <a:rPr lang="en-US" sz="2400" dirty="0">
                <a:solidFill>
                  <a:schemeClr val="accent4"/>
                </a:solidFill>
                <a:latin typeface="+mn-lt"/>
                <a:cs typeface="+mn-cs"/>
              </a:rPr>
              <a:t>Distorted View</a:t>
            </a:r>
          </a:p>
        </p:txBody>
      </p:sp>
      <p:sp>
        <p:nvSpPr>
          <p:cNvPr id="13" name="TextBox 12"/>
          <p:cNvSpPr txBox="1"/>
          <p:nvPr/>
        </p:nvSpPr>
        <p:spPr>
          <a:xfrm>
            <a:off x="1851025" y="1143000"/>
            <a:ext cx="1174750" cy="461963"/>
          </a:xfrm>
          <a:prstGeom prst="rect">
            <a:avLst/>
          </a:prstGeom>
          <a:noFill/>
        </p:spPr>
        <p:txBody>
          <a:bodyPr wrap="none">
            <a:spAutoFit/>
          </a:bodyPr>
          <a:lstStyle/>
          <a:p>
            <a:pPr fontAlgn="auto">
              <a:spcBef>
                <a:spcPts val="0"/>
              </a:spcBef>
              <a:spcAft>
                <a:spcPts val="0"/>
              </a:spcAft>
              <a:defRPr/>
            </a:pPr>
            <a:r>
              <a:rPr lang="en-US" sz="2400" dirty="0">
                <a:solidFill>
                  <a:schemeClr val="accent4"/>
                </a:solidFill>
                <a:latin typeface="+mn-lt"/>
                <a:cs typeface="+mn-cs"/>
              </a:rPr>
              <a:t>Reality</a:t>
            </a:r>
          </a:p>
        </p:txBody>
      </p:sp>
      <p:sp>
        <p:nvSpPr>
          <p:cNvPr id="26634" name="Rectangle 13"/>
          <p:cNvSpPr>
            <a:spLocks noChangeArrowheads="1"/>
          </p:cNvSpPr>
          <p:nvPr/>
        </p:nvSpPr>
        <p:spPr bwMode="auto">
          <a:xfrm>
            <a:off x="1676400" y="5821363"/>
            <a:ext cx="6356350" cy="427037"/>
          </a:xfrm>
          <a:prstGeom prst="rect">
            <a:avLst/>
          </a:prstGeom>
          <a:noFill/>
          <a:ln w="9525">
            <a:noFill/>
            <a:miter lim="800000"/>
            <a:headEnd/>
            <a:tailEnd/>
          </a:ln>
        </p:spPr>
        <p:txBody>
          <a:bodyPr>
            <a:spAutoFit/>
          </a:bodyPr>
          <a:lstStyle/>
          <a:p>
            <a:r>
              <a:rPr lang="en-US" altLang="zh-CN" sz="2200" b="1">
                <a:latin typeface="Lucida Sans Unicode" pitchFamily="34" charset="0"/>
                <a:ea typeface="宋体" pitchFamily="2" charset="-122"/>
              </a:rPr>
              <a:t>2 Cor 5:7 </a:t>
            </a:r>
            <a:r>
              <a:rPr lang="en-US" altLang="zh-CN" sz="2200">
                <a:latin typeface="Lucida Sans Unicode" pitchFamily="34" charset="0"/>
                <a:ea typeface="宋体" pitchFamily="2" charset="-122"/>
              </a:rPr>
              <a:t>For we walk by faith, not by sight.</a:t>
            </a:r>
          </a:p>
        </p:txBody>
      </p:sp>
      <p:sp>
        <p:nvSpPr>
          <p:cNvPr id="26635" name="TextBox 14"/>
          <p:cNvSpPr txBox="1">
            <a:spLocks noChangeArrowheads="1"/>
          </p:cNvSpPr>
          <p:nvPr/>
        </p:nvSpPr>
        <p:spPr bwMode="auto">
          <a:xfrm rot="684393">
            <a:off x="603250" y="3136900"/>
            <a:ext cx="1911350" cy="368300"/>
          </a:xfrm>
          <a:prstGeom prst="rect">
            <a:avLst/>
          </a:prstGeom>
          <a:noFill/>
          <a:ln w="9525">
            <a:noFill/>
            <a:miter lim="800000"/>
            <a:headEnd/>
            <a:tailEnd/>
          </a:ln>
        </p:spPr>
        <p:txBody>
          <a:bodyPr>
            <a:spAutoFit/>
          </a:bodyPr>
          <a:lstStyle/>
          <a:p>
            <a:r>
              <a:rPr lang="en-US" altLang="zh-CN">
                <a:latin typeface="Lucida Sans Unicode" pitchFamily="34" charset="0"/>
                <a:ea typeface="宋体" pitchFamily="2" charset="-122"/>
              </a:rPr>
              <a:t>Soul &amp; Spirit</a:t>
            </a:r>
          </a:p>
        </p:txBody>
      </p:sp>
      <p:sp>
        <p:nvSpPr>
          <p:cNvPr id="16" name="Rectangle 15"/>
          <p:cNvSpPr/>
          <p:nvPr/>
        </p:nvSpPr>
        <p:spPr>
          <a:xfrm>
            <a:off x="361950" y="1143000"/>
            <a:ext cx="4191000" cy="4648200"/>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7" name="Rectangle 16"/>
          <p:cNvSpPr/>
          <p:nvPr/>
        </p:nvSpPr>
        <p:spPr>
          <a:xfrm>
            <a:off x="4724400" y="1143000"/>
            <a:ext cx="4191000" cy="4648200"/>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6638" name="TextBox 14"/>
          <p:cNvSpPr txBox="1">
            <a:spLocks noChangeArrowheads="1"/>
          </p:cNvSpPr>
          <p:nvPr/>
        </p:nvSpPr>
        <p:spPr bwMode="auto">
          <a:xfrm rot="-666388">
            <a:off x="2743200" y="3048000"/>
            <a:ext cx="2209800" cy="366713"/>
          </a:xfrm>
          <a:prstGeom prst="rect">
            <a:avLst/>
          </a:prstGeom>
          <a:noFill/>
          <a:ln w="9525">
            <a:noFill/>
            <a:miter lim="800000"/>
            <a:headEnd/>
            <a:tailEnd/>
          </a:ln>
        </p:spPr>
        <p:txBody>
          <a:bodyPr>
            <a:spAutoFit/>
          </a:bodyPr>
          <a:lstStyle/>
          <a:p>
            <a:r>
              <a:rPr lang="en-US" altLang="zh-CN">
                <a:latin typeface="Lucida Sans Unicode" pitchFamily="34" charset="0"/>
                <a:ea typeface="宋体" pitchFamily="2" charset="-122"/>
              </a:rPr>
              <a:t>Heaven &amp; Hell</a:t>
            </a:r>
          </a:p>
        </p:txBody>
      </p:sp>
      <p:sp>
        <p:nvSpPr>
          <p:cNvPr id="26639" name="TextBox 14"/>
          <p:cNvSpPr txBox="1">
            <a:spLocks noChangeArrowheads="1"/>
          </p:cNvSpPr>
          <p:nvPr/>
        </p:nvSpPr>
        <p:spPr bwMode="auto">
          <a:xfrm rot="-1236582">
            <a:off x="457200" y="1905000"/>
            <a:ext cx="2209800" cy="366713"/>
          </a:xfrm>
          <a:prstGeom prst="rect">
            <a:avLst/>
          </a:prstGeom>
          <a:noFill/>
          <a:ln w="9525">
            <a:noFill/>
            <a:miter lim="800000"/>
            <a:headEnd/>
            <a:tailEnd/>
          </a:ln>
        </p:spPr>
        <p:txBody>
          <a:bodyPr>
            <a:spAutoFit/>
          </a:bodyPr>
          <a:lstStyle/>
          <a:p>
            <a:r>
              <a:rPr lang="en-US" altLang="zh-CN">
                <a:latin typeface="Lucida Sans Unicode" pitchFamily="34" charset="0"/>
                <a:ea typeface="宋体" pitchFamily="2" charset="-122"/>
              </a:rPr>
              <a:t>God &amp; Satan</a:t>
            </a:r>
          </a:p>
        </p:txBody>
      </p:sp>
      <p:sp>
        <p:nvSpPr>
          <p:cNvPr id="26640" name="TextBox 14"/>
          <p:cNvSpPr txBox="1">
            <a:spLocks noChangeArrowheads="1"/>
          </p:cNvSpPr>
          <p:nvPr/>
        </p:nvSpPr>
        <p:spPr bwMode="auto">
          <a:xfrm rot="383664">
            <a:off x="2362200" y="1690688"/>
            <a:ext cx="2209800" cy="366712"/>
          </a:xfrm>
          <a:prstGeom prst="rect">
            <a:avLst/>
          </a:prstGeom>
          <a:noFill/>
          <a:ln w="9525">
            <a:noFill/>
            <a:miter lim="800000"/>
            <a:headEnd/>
            <a:tailEnd/>
          </a:ln>
        </p:spPr>
        <p:txBody>
          <a:bodyPr>
            <a:spAutoFit/>
          </a:bodyPr>
          <a:lstStyle/>
          <a:p>
            <a:r>
              <a:rPr lang="en-US" altLang="zh-CN">
                <a:latin typeface="Lucida Sans Unicode" pitchFamily="34" charset="0"/>
                <a:ea typeface="宋体" pitchFamily="2" charset="-122"/>
              </a:rPr>
              <a:t>Angels &amp; demons</a:t>
            </a:r>
          </a:p>
        </p:txBody>
      </p:sp>
      <p:pic>
        <p:nvPicPr>
          <p:cNvPr id="18"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135176" y="1915218"/>
            <a:ext cx="1604648" cy="105536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19200"/>
            <a:ext cx="8229600" cy="4953000"/>
          </a:xfrm>
        </p:spPr>
        <p:txBody>
          <a:bodyPr>
            <a:normAutofit/>
          </a:bodyPr>
          <a:lstStyle/>
          <a:p>
            <a:pPr marL="365760" indent="-256032" eaLnBrk="1" fontAlgn="auto" hangingPunct="1">
              <a:spcAft>
                <a:spcPts val="0"/>
              </a:spcAft>
              <a:buFont typeface="Wingdings 3"/>
              <a:buChar char=""/>
              <a:defRPr/>
            </a:pPr>
            <a:r>
              <a:rPr lang="en-US" sz="2200" dirty="0" smtClean="0">
                <a:solidFill>
                  <a:schemeClr val="accent4"/>
                </a:solidFill>
              </a:rPr>
              <a:t>From birth to death, we make connections</a:t>
            </a:r>
          </a:p>
          <a:p>
            <a:pPr marL="365760" indent="-256032" eaLnBrk="1" fontAlgn="auto" hangingPunct="1">
              <a:spcAft>
                <a:spcPts val="0"/>
              </a:spcAft>
              <a:buFont typeface="Wingdings 3"/>
              <a:buChar char=""/>
              <a:defRPr/>
            </a:pPr>
            <a:r>
              <a:rPr lang="en-US" sz="2200" dirty="0" smtClean="0">
                <a:solidFill>
                  <a:schemeClr val="accent4"/>
                </a:solidFill>
              </a:rPr>
              <a:t>Living the Truth is essentially about making the connection between Truth and Life</a:t>
            </a:r>
          </a:p>
          <a:p>
            <a:pPr marL="621792" lvl="1" eaLnBrk="1" fontAlgn="auto" hangingPunct="1">
              <a:spcBef>
                <a:spcPts val="324"/>
              </a:spcBef>
              <a:spcAft>
                <a:spcPts val="0"/>
              </a:spcAft>
              <a:buFont typeface="Verdana"/>
              <a:buChar char="◦"/>
              <a:defRPr/>
            </a:pPr>
            <a:endParaRPr lang="en-US" sz="2200" dirty="0"/>
          </a:p>
        </p:txBody>
      </p:sp>
      <p:sp>
        <p:nvSpPr>
          <p:cNvPr id="3" name="Title 2"/>
          <p:cNvSpPr>
            <a:spLocks noGrp="1"/>
          </p:cNvSpPr>
          <p:nvPr>
            <p:ph type="title"/>
          </p:nvPr>
        </p:nvSpPr>
        <p:spPr/>
        <p:txBody>
          <a:bodyPr>
            <a:normAutofit/>
          </a:bodyPr>
          <a:lstStyle/>
          <a:p>
            <a:pPr eaLnBrk="1" fontAlgn="auto" hangingPunct="1">
              <a:spcAft>
                <a:spcPts val="0"/>
              </a:spcAft>
              <a:defRPr/>
            </a:pPr>
            <a:r>
              <a:rPr lang="en-US" sz="3600" dirty="0" smtClean="0"/>
              <a:t>Connections</a:t>
            </a:r>
            <a:endParaRPr lang="en-US" sz="3600" dirty="0"/>
          </a:p>
        </p:txBody>
      </p:sp>
      <p:sp>
        <p:nvSpPr>
          <p:cNvPr id="4" name="Oval 3"/>
          <p:cNvSpPr/>
          <p:nvPr/>
        </p:nvSpPr>
        <p:spPr>
          <a:xfrm>
            <a:off x="3505200" y="3886200"/>
            <a:ext cx="2133600"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2400" b="1" dirty="0"/>
              <a:t>TRUTH</a:t>
            </a:r>
          </a:p>
          <a:p>
            <a:pPr algn="ctr" fontAlgn="auto">
              <a:spcBef>
                <a:spcPts val="0"/>
              </a:spcBef>
              <a:spcAft>
                <a:spcPts val="0"/>
              </a:spcAft>
              <a:defRPr/>
            </a:pPr>
            <a:r>
              <a:rPr lang="en-US" sz="1200" b="1" dirty="0"/>
              <a:t>John 8:31-32</a:t>
            </a:r>
          </a:p>
          <a:p>
            <a:pPr algn="ctr" fontAlgn="auto">
              <a:spcBef>
                <a:spcPts val="0"/>
              </a:spcBef>
              <a:spcAft>
                <a:spcPts val="0"/>
              </a:spcAft>
              <a:defRPr/>
            </a:pPr>
            <a:r>
              <a:rPr lang="en-US" sz="1200" b="1" dirty="0"/>
              <a:t>Abiding in Christ</a:t>
            </a:r>
          </a:p>
        </p:txBody>
      </p:sp>
      <p:grpSp>
        <p:nvGrpSpPr>
          <p:cNvPr id="49" name="Group 48"/>
          <p:cNvGrpSpPr>
            <a:grpSpLocks/>
          </p:cNvGrpSpPr>
          <p:nvPr/>
        </p:nvGrpSpPr>
        <p:grpSpPr bwMode="auto">
          <a:xfrm>
            <a:off x="381000" y="2706688"/>
            <a:ext cx="8345488" cy="3181350"/>
            <a:chOff x="685800" y="2707340"/>
            <a:chExt cx="8345969" cy="3180231"/>
          </a:xfrm>
        </p:grpSpPr>
        <p:grpSp>
          <p:nvGrpSpPr>
            <p:cNvPr id="22537" name="Group 25"/>
            <p:cNvGrpSpPr>
              <a:grpSpLocks/>
            </p:cNvGrpSpPr>
            <p:nvPr/>
          </p:nvGrpSpPr>
          <p:grpSpPr bwMode="auto">
            <a:xfrm>
              <a:off x="685800" y="2707340"/>
              <a:ext cx="8345969" cy="3180231"/>
              <a:chOff x="685800" y="2707340"/>
              <a:chExt cx="8345969" cy="3180231"/>
            </a:xfrm>
          </p:grpSpPr>
          <p:cxnSp>
            <p:nvCxnSpPr>
              <p:cNvPr id="17" name="Straight Connector 16"/>
              <p:cNvCxnSpPr>
                <a:stCxn id="31" idx="4"/>
                <a:endCxn id="4" idx="7"/>
              </p:cNvCxnSpPr>
              <p:nvPr/>
            </p:nvCxnSpPr>
            <p:spPr>
              <a:xfrm flipH="1">
                <a:off x="5631148" y="3164379"/>
                <a:ext cx="998595" cy="855361"/>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16" name="Straight Connector 15"/>
              <p:cNvCxnSpPr>
                <a:stCxn id="10" idx="0"/>
                <a:endCxn id="4" idx="3"/>
              </p:cNvCxnSpPr>
              <p:nvPr/>
            </p:nvCxnSpPr>
            <p:spPr>
              <a:xfrm flipV="1">
                <a:off x="3124341" y="4667212"/>
                <a:ext cx="998596" cy="763319"/>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12" name="Straight Connector 11"/>
              <p:cNvCxnSpPr>
                <a:stCxn id="7" idx="4"/>
                <a:endCxn id="4" idx="1"/>
              </p:cNvCxnSpPr>
              <p:nvPr/>
            </p:nvCxnSpPr>
            <p:spPr>
              <a:xfrm>
                <a:off x="3124341" y="3164379"/>
                <a:ext cx="998596" cy="855361"/>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15" name="Straight Connector 14"/>
              <p:cNvCxnSpPr>
                <a:stCxn id="6" idx="6"/>
                <a:endCxn id="4" idx="2"/>
              </p:cNvCxnSpPr>
              <p:nvPr/>
            </p:nvCxnSpPr>
            <p:spPr>
              <a:xfrm>
                <a:off x="2971932" y="4343476"/>
                <a:ext cx="838248" cy="0"/>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18" name="Straight Connector 17"/>
              <p:cNvCxnSpPr>
                <a:stCxn id="4" idx="5"/>
                <a:endCxn id="8" idx="0"/>
              </p:cNvCxnSpPr>
              <p:nvPr/>
            </p:nvCxnSpPr>
            <p:spPr>
              <a:xfrm>
                <a:off x="5631148" y="4667212"/>
                <a:ext cx="998595" cy="763319"/>
              </a:xfrm>
              <a:prstGeom prst="line">
                <a:avLst/>
              </a:prstGeom>
              <a:ln w="57150"/>
            </p:spPr>
            <p:style>
              <a:lnRef idx="1">
                <a:schemeClr val="accent1"/>
              </a:lnRef>
              <a:fillRef idx="0">
                <a:schemeClr val="accent1"/>
              </a:fillRef>
              <a:effectRef idx="0">
                <a:schemeClr val="accent1"/>
              </a:effectRef>
              <a:fontRef idx="minor">
                <a:schemeClr val="tx1"/>
              </a:fontRef>
            </p:style>
          </p:cxnSp>
          <p:sp>
            <p:nvSpPr>
              <p:cNvPr id="6" name="Oval 5"/>
              <p:cNvSpPr/>
              <p:nvPr/>
            </p:nvSpPr>
            <p:spPr>
              <a:xfrm>
                <a:off x="685800" y="4114957"/>
                <a:ext cx="2286132" cy="45703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dirty="0"/>
                  <a:t>Expectations</a:t>
                </a:r>
              </a:p>
              <a:p>
                <a:pPr algn="ctr" fontAlgn="auto">
                  <a:spcBef>
                    <a:spcPts val="0"/>
                  </a:spcBef>
                  <a:spcAft>
                    <a:spcPts val="0"/>
                  </a:spcAft>
                  <a:defRPr/>
                </a:pPr>
                <a:r>
                  <a:rPr lang="en-US" sz="1400" dirty="0"/>
                  <a:t>Rom 15:18-20</a:t>
                </a:r>
                <a:endParaRPr lang="en-US" dirty="0"/>
              </a:p>
            </p:txBody>
          </p:sp>
          <p:sp>
            <p:nvSpPr>
              <p:cNvPr id="7" name="Oval 6"/>
              <p:cNvSpPr/>
              <p:nvPr/>
            </p:nvSpPr>
            <p:spPr>
              <a:xfrm>
                <a:off x="1981275" y="2707340"/>
                <a:ext cx="2286132" cy="45703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dirty="0"/>
                  <a:t>Actions</a:t>
                </a:r>
              </a:p>
              <a:p>
                <a:pPr algn="ctr" fontAlgn="auto">
                  <a:spcBef>
                    <a:spcPts val="0"/>
                  </a:spcBef>
                  <a:spcAft>
                    <a:spcPts val="0"/>
                  </a:spcAft>
                  <a:defRPr/>
                </a:pPr>
                <a:r>
                  <a:rPr lang="en-US" sz="1400" dirty="0"/>
                  <a:t>Col 3:17</a:t>
                </a:r>
              </a:p>
            </p:txBody>
          </p:sp>
          <p:sp>
            <p:nvSpPr>
              <p:cNvPr id="8" name="Oval 7"/>
              <p:cNvSpPr/>
              <p:nvPr/>
            </p:nvSpPr>
            <p:spPr>
              <a:xfrm>
                <a:off x="5486677" y="5430532"/>
                <a:ext cx="2286132" cy="45703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dirty="0"/>
                  <a:t>Thoughts </a:t>
                </a:r>
                <a:r>
                  <a:rPr lang="en-US" sz="1400" dirty="0"/>
                  <a:t>2Cor 10:5</a:t>
                </a:r>
              </a:p>
            </p:txBody>
          </p:sp>
          <p:sp>
            <p:nvSpPr>
              <p:cNvPr id="9" name="Oval 8"/>
              <p:cNvSpPr/>
              <p:nvPr/>
            </p:nvSpPr>
            <p:spPr>
              <a:xfrm>
                <a:off x="6745637" y="4114957"/>
                <a:ext cx="2286132" cy="45703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dirty="0"/>
                  <a:t>Attitudes </a:t>
                </a:r>
              </a:p>
              <a:p>
                <a:pPr algn="ctr" fontAlgn="auto">
                  <a:spcBef>
                    <a:spcPts val="0"/>
                  </a:spcBef>
                  <a:spcAft>
                    <a:spcPts val="0"/>
                  </a:spcAft>
                  <a:defRPr/>
                </a:pPr>
                <a:r>
                  <a:rPr lang="en-US" sz="1400" dirty="0"/>
                  <a:t>Phil 2:5</a:t>
                </a:r>
              </a:p>
            </p:txBody>
          </p:sp>
          <p:sp>
            <p:nvSpPr>
              <p:cNvPr id="10" name="Oval 9"/>
              <p:cNvSpPr/>
              <p:nvPr/>
            </p:nvSpPr>
            <p:spPr>
              <a:xfrm>
                <a:off x="1981275" y="5430532"/>
                <a:ext cx="2286132" cy="45703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dirty="0"/>
                  <a:t>Words</a:t>
                </a:r>
              </a:p>
              <a:p>
                <a:pPr algn="ctr" fontAlgn="auto">
                  <a:spcBef>
                    <a:spcPts val="0"/>
                  </a:spcBef>
                  <a:spcAft>
                    <a:spcPts val="0"/>
                  </a:spcAft>
                  <a:defRPr/>
                </a:pPr>
                <a:r>
                  <a:rPr lang="en-US" sz="1400" dirty="0"/>
                  <a:t>Titus 2:8</a:t>
                </a:r>
              </a:p>
            </p:txBody>
          </p:sp>
        </p:grpSp>
        <p:sp>
          <p:nvSpPr>
            <p:cNvPr id="31" name="Oval 30"/>
            <p:cNvSpPr/>
            <p:nvPr/>
          </p:nvSpPr>
          <p:spPr>
            <a:xfrm>
              <a:off x="5486677" y="2707340"/>
              <a:ext cx="2286132" cy="45703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dirty="0"/>
                <a:t>Beliefs</a:t>
              </a:r>
            </a:p>
            <a:p>
              <a:pPr algn="ctr" fontAlgn="auto">
                <a:spcBef>
                  <a:spcPts val="0"/>
                </a:spcBef>
                <a:spcAft>
                  <a:spcPts val="0"/>
                </a:spcAft>
                <a:defRPr/>
              </a:pPr>
              <a:r>
                <a:rPr lang="en-US" sz="1400" dirty="0"/>
                <a:t>Phil 3:15</a:t>
              </a:r>
            </a:p>
          </p:txBody>
        </p:sp>
        <p:cxnSp>
          <p:nvCxnSpPr>
            <p:cNvPr id="45" name="Straight Connector 44"/>
            <p:cNvCxnSpPr>
              <a:stCxn id="4" idx="6"/>
              <a:endCxn id="9" idx="2"/>
            </p:cNvCxnSpPr>
            <p:nvPr/>
          </p:nvCxnSpPr>
          <p:spPr>
            <a:xfrm>
              <a:off x="5943903" y="4343476"/>
              <a:ext cx="801734" cy="0"/>
            </a:xfrm>
            <a:prstGeom prst="line">
              <a:avLst/>
            </a:prstGeom>
            <a:ln w="57150"/>
          </p:spPr>
          <p:style>
            <a:lnRef idx="1">
              <a:schemeClr val="accent1"/>
            </a:lnRef>
            <a:fillRef idx="0">
              <a:schemeClr val="accent1"/>
            </a:fillRef>
            <a:effectRef idx="0">
              <a:schemeClr val="accent1"/>
            </a:effectRef>
            <a:fontRef idx="minor">
              <a:schemeClr val="tx1"/>
            </a:fontRef>
          </p:style>
        </p:cxnSp>
      </p:grpSp>
      <p:sp>
        <p:nvSpPr>
          <p:cNvPr id="29" name="Rectangle 28"/>
          <p:cNvSpPr/>
          <p:nvPr/>
        </p:nvSpPr>
        <p:spPr>
          <a:xfrm rot="19050195">
            <a:off x="5861050" y="3941763"/>
            <a:ext cx="268288" cy="762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8" name="Rectangle 47"/>
          <p:cNvSpPr/>
          <p:nvPr/>
        </p:nvSpPr>
        <p:spPr>
          <a:xfrm rot="5177687">
            <a:off x="3277394" y="3286919"/>
            <a:ext cx="258762" cy="609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0" name="Rectangle 29"/>
          <p:cNvSpPr/>
          <p:nvPr/>
        </p:nvSpPr>
        <p:spPr>
          <a:xfrm rot="16200000">
            <a:off x="5577682" y="4668044"/>
            <a:ext cx="258762" cy="762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8" name="TextBox 57"/>
          <p:cNvSpPr txBox="1"/>
          <p:nvPr/>
        </p:nvSpPr>
        <p:spPr>
          <a:xfrm>
            <a:off x="2438400" y="6086475"/>
            <a:ext cx="5302542" cy="400110"/>
          </a:xfrm>
          <a:prstGeom prst="rect">
            <a:avLst/>
          </a:prstGeom>
          <a:noFill/>
        </p:spPr>
        <p:txBody>
          <a:bodyPr wrap="none">
            <a:spAutoFit/>
          </a:bodyPr>
          <a:lstStyle/>
          <a:p>
            <a:pPr fontAlgn="auto">
              <a:spcBef>
                <a:spcPts val="0"/>
              </a:spcBef>
              <a:spcAft>
                <a:spcPts val="0"/>
              </a:spcAft>
              <a:defRPr/>
            </a:pPr>
            <a:r>
              <a:rPr lang="en-US" sz="2000" dirty="0">
                <a:solidFill>
                  <a:schemeClr val="accent4"/>
                </a:solidFill>
                <a:latin typeface="Calibri" panose="020F0502020204030204" pitchFamily="34" charset="0"/>
                <a:cs typeface="+mn-cs"/>
              </a:rPr>
              <a:t>Disconnections = </a:t>
            </a:r>
            <a:r>
              <a:rPr lang="en-US" sz="2000" dirty="0" smtClean="0">
                <a:solidFill>
                  <a:schemeClr val="accent4"/>
                </a:solidFill>
                <a:latin typeface="Calibri" panose="020F0502020204030204" pitchFamily="34" charset="0"/>
                <a:cs typeface="+mn-cs"/>
              </a:rPr>
              <a:t>double-minded (James 1:8, 4:8)</a:t>
            </a:r>
            <a:endParaRPr lang="en-US" sz="2000" dirty="0">
              <a:solidFill>
                <a:schemeClr val="accent4"/>
              </a:solidFill>
              <a:latin typeface="Calibri" panose="020F0502020204030204" pitchFamily="34" charset="0"/>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49"/>
                                        </p:tgtEl>
                                        <p:attrNameLst>
                                          <p:attrName>style.visibility</p:attrName>
                                        </p:attrNameLst>
                                      </p:cBhvr>
                                      <p:to>
                                        <p:strVal val="visible"/>
                                      </p:to>
                                    </p:set>
                                    <p:animEffect transition="in" filter="wheel(1)">
                                      <p:cBhvr>
                                        <p:cTn id="7" dur="2000"/>
                                        <p:tgtEl>
                                          <p:spTgt spid="49"/>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29"/>
                                        </p:tgtEl>
                                        <p:attrNameLst>
                                          <p:attrName>style.visibility</p:attrName>
                                        </p:attrNameLst>
                                      </p:cBhvr>
                                      <p:to>
                                        <p:strVal val="visible"/>
                                      </p:to>
                                    </p:set>
                                  </p:childTnLst>
                                </p:cTn>
                              </p:par>
                            </p:childTnLst>
                          </p:cTn>
                        </p:par>
                        <p:par>
                          <p:cTn id="12" fill="hold">
                            <p:stCondLst>
                              <p:cond delay="0"/>
                            </p:stCondLst>
                            <p:childTnLst>
                              <p:par>
                                <p:cTn id="13" presetID="1" presetClass="entr" presetSubtype="0" fill="hold" grpId="0" nodeType="afterEffect">
                                  <p:stCondLst>
                                    <p:cond delay="500"/>
                                  </p:stCondLst>
                                  <p:childTnLst>
                                    <p:set>
                                      <p:cBhvr>
                                        <p:cTn id="14" dur="1" fill="hold">
                                          <p:stCondLst>
                                            <p:cond delay="0"/>
                                          </p:stCondLst>
                                        </p:cTn>
                                        <p:tgtEl>
                                          <p:spTgt spid="30"/>
                                        </p:tgtEl>
                                        <p:attrNameLst>
                                          <p:attrName>style.visibility</p:attrName>
                                        </p:attrNameLst>
                                      </p:cBhvr>
                                      <p:to>
                                        <p:strVal val="visible"/>
                                      </p:to>
                                    </p:set>
                                  </p:childTnLst>
                                </p:cTn>
                              </p:par>
                            </p:childTnLst>
                          </p:cTn>
                        </p:par>
                        <p:par>
                          <p:cTn id="15" fill="hold">
                            <p:stCondLst>
                              <p:cond delay="500"/>
                            </p:stCondLst>
                            <p:childTnLst>
                              <p:par>
                                <p:cTn id="16" presetID="1" presetClass="entr" presetSubtype="0" fill="hold" grpId="0" nodeType="afterEffect">
                                  <p:stCondLst>
                                    <p:cond delay="500"/>
                                  </p:stCondLst>
                                  <p:childTnLst>
                                    <p:set>
                                      <p:cBhvr>
                                        <p:cTn id="17" dur="1" fill="hold">
                                          <p:stCondLst>
                                            <p:cond delay="0"/>
                                          </p:stCondLst>
                                        </p:cTn>
                                        <p:tgtEl>
                                          <p:spTgt spid="48"/>
                                        </p:tgtEl>
                                        <p:attrNameLst>
                                          <p:attrName>style.visibility</p:attrName>
                                        </p:attrNameLst>
                                      </p:cBhvr>
                                      <p:to>
                                        <p:strVal val="visible"/>
                                      </p:to>
                                    </p:set>
                                  </p:childTnLst>
                                </p:cTn>
                              </p:par>
                            </p:childTnLst>
                          </p:cTn>
                        </p:par>
                        <p:par>
                          <p:cTn id="18" fill="hold">
                            <p:stCondLst>
                              <p:cond delay="1000"/>
                            </p:stCondLst>
                            <p:childTnLst>
                              <p:par>
                                <p:cTn id="19" presetID="22" presetClass="entr" presetSubtype="4" fill="hold" grpId="0" nodeType="afterEffect">
                                  <p:stCondLst>
                                    <p:cond delay="0"/>
                                  </p:stCondLst>
                                  <p:childTnLst>
                                    <p:set>
                                      <p:cBhvr>
                                        <p:cTn id="20" dur="1" fill="hold">
                                          <p:stCondLst>
                                            <p:cond delay="0"/>
                                          </p:stCondLst>
                                        </p:cTn>
                                        <p:tgtEl>
                                          <p:spTgt spid="58"/>
                                        </p:tgtEl>
                                        <p:attrNameLst>
                                          <p:attrName>style.visibility</p:attrName>
                                        </p:attrNameLst>
                                      </p:cBhvr>
                                      <p:to>
                                        <p:strVal val="visible"/>
                                      </p:to>
                                    </p:set>
                                    <p:animEffect transition="in" filter="wipe(down)">
                                      <p:cBhvr>
                                        <p:cTn id="21" dur="1500"/>
                                        <p:tgtEl>
                                          <p:spTgt spid="5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animBg="1"/>
      <p:bldP spid="48" grpId="0" animBg="1"/>
      <p:bldP spid="30" grpId="0" animBg="1"/>
      <p:bldP spid="58"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p:cNvSpPr>
          <p:nvPr>
            <p:ph type="title"/>
          </p:nvPr>
        </p:nvSpPr>
        <p:spPr bwMode="auto"/>
        <p:txBody>
          <a:bodyPr wrap="square" lIns="91440" tIns="45720" rIns="91440" bIns="45720" numCol="1" anchorCtr="0" compatLnSpc="1">
            <a:prstTxWarp prst="textNoShape">
              <a:avLst/>
            </a:prstTxWarp>
            <a:normAutofit/>
          </a:bodyPr>
          <a:lstStyle/>
          <a:p>
            <a:pPr eaLnBrk="1" fontAlgn="auto" hangingPunct="1">
              <a:spcAft>
                <a:spcPts val="0"/>
              </a:spcAft>
              <a:defRPr/>
            </a:pPr>
            <a:r>
              <a:rPr lang="en-US" altLang="zh-CN" sz="3600" dirty="0"/>
              <a:t>Does God Care About…?</a:t>
            </a:r>
          </a:p>
        </p:txBody>
      </p:sp>
      <p:sp>
        <p:nvSpPr>
          <p:cNvPr id="31746" name="Rectangle 3"/>
          <p:cNvSpPr>
            <a:spLocks noGrp="1"/>
          </p:cNvSpPr>
          <p:nvPr>
            <p:ph type="body" idx="1"/>
          </p:nvPr>
        </p:nvSpPr>
        <p:spPr>
          <a:xfrm>
            <a:off x="457200" y="1219200"/>
            <a:ext cx="8305800" cy="4525963"/>
          </a:xfrm>
        </p:spPr>
        <p:txBody>
          <a:bodyPr/>
          <a:lstStyle/>
          <a:p>
            <a:pPr eaLnBrk="1" hangingPunct="1"/>
            <a:r>
              <a:rPr lang="en-US" altLang="zh-CN" sz="2000" dirty="0" smtClean="0">
                <a:solidFill>
                  <a:schemeClr val="accent4"/>
                </a:solidFill>
                <a:ea typeface="宋体" pitchFamily="2" charset="-122"/>
              </a:rPr>
              <a:t>Question: Marriage? </a:t>
            </a:r>
            <a:r>
              <a:rPr lang="en-US" altLang="zh-CN" sz="2000" u="sng" dirty="0" smtClean="0">
                <a:solidFill>
                  <a:schemeClr val="accent4"/>
                </a:solidFill>
                <a:ea typeface="宋体" pitchFamily="2" charset="-122"/>
              </a:rPr>
              <a:t>Y</a:t>
            </a:r>
            <a:r>
              <a:rPr lang="en-US" altLang="zh-CN" sz="2000" dirty="0" smtClean="0">
                <a:solidFill>
                  <a:schemeClr val="accent4"/>
                </a:solidFill>
                <a:ea typeface="宋体" pitchFamily="2" charset="-122"/>
              </a:rPr>
              <a:t>  Vanilla or chocolate ice cream? </a:t>
            </a:r>
            <a:r>
              <a:rPr lang="en-US" altLang="zh-CN" sz="2000" u="sng" dirty="0" smtClean="0">
                <a:solidFill>
                  <a:schemeClr val="accent4"/>
                </a:solidFill>
                <a:ea typeface="宋体" pitchFamily="2" charset="-122"/>
              </a:rPr>
              <a:t>N</a:t>
            </a:r>
          </a:p>
          <a:p>
            <a:pPr marL="109537" indent="0" eaLnBrk="1" hangingPunct="1">
              <a:buNone/>
            </a:pPr>
            <a:r>
              <a:rPr lang="en-US" sz="2000" b="1" dirty="0" smtClean="0"/>
              <a:t>Matthew </a:t>
            </a:r>
            <a:r>
              <a:rPr lang="en-US" sz="2000" b="1" dirty="0"/>
              <a:t>10:29 </a:t>
            </a:r>
            <a:r>
              <a:rPr lang="en-US" sz="2000" dirty="0" smtClean="0"/>
              <a:t>Are </a:t>
            </a:r>
            <a:r>
              <a:rPr lang="en-US" sz="2000" dirty="0"/>
              <a:t>not two sparrows sold for a copper coin? And not one of them falls to the ground apart from your Father’s will. </a:t>
            </a:r>
            <a:r>
              <a:rPr lang="en-US" sz="2000" baseline="30000" dirty="0" smtClean="0"/>
              <a:t>30</a:t>
            </a:r>
            <a:r>
              <a:rPr lang="en-US" sz="2000" dirty="0" smtClean="0"/>
              <a:t>But </a:t>
            </a:r>
            <a:r>
              <a:rPr lang="en-US" sz="2000" dirty="0"/>
              <a:t>the very hairs of your head are all numbered. </a:t>
            </a:r>
            <a:endParaRPr lang="en-US" altLang="zh-CN" sz="2000" dirty="0" smtClean="0">
              <a:ea typeface="宋体" pitchFamily="2" charset="-122"/>
            </a:endParaRPr>
          </a:p>
          <a:p>
            <a:pPr eaLnBrk="1" hangingPunct="1"/>
            <a:r>
              <a:rPr lang="en-US" altLang="zh-CN" sz="2000" dirty="0" smtClean="0">
                <a:solidFill>
                  <a:schemeClr val="accent4"/>
                </a:solidFill>
                <a:ea typeface="宋体" pitchFamily="2" charset="-122"/>
              </a:rPr>
              <a:t>Are we asking the right questions?  Do we pick the questions that will justify our desires?</a:t>
            </a:r>
          </a:p>
          <a:p>
            <a:pPr eaLnBrk="1" hangingPunct="1"/>
            <a:r>
              <a:rPr lang="en-US" altLang="zh-CN" sz="2000" dirty="0" smtClean="0">
                <a:solidFill>
                  <a:schemeClr val="accent4"/>
                </a:solidFill>
                <a:ea typeface="宋体" pitchFamily="2" charset="-122"/>
              </a:rPr>
              <a:t>At some level, every question is subject to God’s principles</a:t>
            </a:r>
          </a:p>
          <a:p>
            <a:pPr marL="742950" lvl="1" indent="-285750" eaLnBrk="1" hangingPunct="1"/>
            <a:r>
              <a:rPr lang="en-US" altLang="zh-CN" sz="1800" dirty="0" smtClean="0">
                <a:solidFill>
                  <a:schemeClr val="accent4"/>
                </a:solidFill>
                <a:ea typeface="宋体" pitchFamily="2" charset="-122"/>
              </a:rPr>
              <a:t>Chocolate vs Vanilla</a:t>
            </a:r>
          </a:p>
          <a:p>
            <a:pPr marL="981075" lvl="2" indent="-285750" eaLnBrk="1" hangingPunct="1"/>
            <a:r>
              <a:rPr lang="en-US" altLang="zh-CN" sz="1800" dirty="0" smtClean="0">
                <a:solidFill>
                  <a:schemeClr val="accent4"/>
                </a:solidFill>
                <a:ea typeface="宋体" pitchFamily="2" charset="-122"/>
              </a:rPr>
              <a:t>Desert/sweets</a:t>
            </a:r>
          </a:p>
          <a:p>
            <a:pPr marL="1265237" lvl="3" indent="-285750" eaLnBrk="1" hangingPunct="1"/>
            <a:r>
              <a:rPr lang="en-US" altLang="zh-CN" sz="1800" dirty="0" smtClean="0">
                <a:solidFill>
                  <a:schemeClr val="accent4"/>
                </a:solidFill>
                <a:ea typeface="宋体" pitchFamily="2" charset="-122"/>
              </a:rPr>
              <a:t>Food</a:t>
            </a:r>
          </a:p>
          <a:p>
            <a:pPr marL="1493837" lvl="4" indent="-285750" eaLnBrk="1" hangingPunct="1"/>
            <a:r>
              <a:rPr lang="en-US" altLang="zh-CN" dirty="0" smtClean="0">
                <a:solidFill>
                  <a:schemeClr val="accent4"/>
                </a:solidFill>
                <a:ea typeface="宋体" pitchFamily="2" charset="-122"/>
              </a:rPr>
              <a:t>Health</a:t>
            </a:r>
          </a:p>
          <a:p>
            <a:pPr marL="1722437" lvl="5" indent="-285750"/>
            <a:r>
              <a:rPr lang="en-US" altLang="zh-CN" dirty="0" smtClean="0">
                <a:solidFill>
                  <a:schemeClr val="accent4"/>
                </a:solidFill>
                <a:ea typeface="宋体" pitchFamily="2" charset="-122"/>
              </a:rPr>
              <a:t>Stewardship the body</a:t>
            </a:r>
          </a:p>
          <a:p>
            <a:pPr marL="1951037" lvl="6" indent="-285750"/>
            <a:r>
              <a:rPr lang="en-US" altLang="zh-CN" sz="1800" dirty="0" smtClean="0">
                <a:solidFill>
                  <a:schemeClr val="accent4"/>
                </a:solidFill>
                <a:ea typeface="宋体" pitchFamily="2" charset="-122"/>
              </a:rPr>
              <a:t>Temple of the Holy Spirit (1 </a:t>
            </a:r>
            <a:r>
              <a:rPr lang="en-US" altLang="zh-CN" sz="1800" dirty="0" err="1" smtClean="0">
                <a:solidFill>
                  <a:schemeClr val="accent4"/>
                </a:solidFill>
                <a:ea typeface="宋体" pitchFamily="2" charset="-122"/>
              </a:rPr>
              <a:t>Cor</a:t>
            </a:r>
            <a:r>
              <a:rPr lang="en-US" altLang="zh-CN" sz="1800" dirty="0" smtClean="0">
                <a:solidFill>
                  <a:schemeClr val="accent4"/>
                </a:solidFill>
                <a:ea typeface="宋体" pitchFamily="2" charset="-122"/>
              </a:rPr>
              <a:t> 3:16-19, 1 </a:t>
            </a:r>
            <a:r>
              <a:rPr lang="en-US" altLang="zh-CN" sz="1800" dirty="0" err="1" smtClean="0">
                <a:solidFill>
                  <a:schemeClr val="accent4"/>
                </a:solidFill>
                <a:ea typeface="宋体" pitchFamily="2" charset="-122"/>
              </a:rPr>
              <a:t>Cor</a:t>
            </a:r>
            <a:r>
              <a:rPr lang="en-US" altLang="zh-CN" sz="1800" dirty="0" smtClean="0">
                <a:solidFill>
                  <a:schemeClr val="accent4"/>
                </a:solidFill>
                <a:ea typeface="宋体" pitchFamily="2" charset="-122"/>
              </a:rPr>
              <a:t> 6:19)</a:t>
            </a:r>
          </a:p>
        </p:txBody>
      </p:sp>
      <p:sp>
        <p:nvSpPr>
          <p:cNvPr id="4" name="Rectangle 3"/>
          <p:cNvSpPr txBox="1">
            <a:spLocks/>
          </p:cNvSpPr>
          <p:nvPr/>
        </p:nvSpPr>
        <p:spPr bwMode="auto">
          <a:xfrm>
            <a:off x="2667000" y="5638800"/>
            <a:ext cx="6629400" cy="1066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65125" indent="-255588" algn="l" rtl="0" eaLnBrk="0" fontAlgn="base" hangingPunct="0">
              <a:spcBef>
                <a:spcPts val="400"/>
              </a:spcBef>
              <a:spcAft>
                <a:spcPct val="0"/>
              </a:spcAft>
              <a:buClr>
                <a:schemeClr val="accent1"/>
              </a:buClr>
              <a:buSzPct val="68000"/>
              <a:buFont typeface="Wingdings 3" pitchFamily="18" charset="2"/>
              <a:buChar char=""/>
              <a:defRPr sz="2700" kern="1200">
                <a:solidFill>
                  <a:schemeClr val="tx1"/>
                </a:solidFill>
                <a:latin typeface="+mn-lt"/>
                <a:ea typeface="+mn-ea"/>
                <a:cs typeface="+mn-cs"/>
              </a:defRPr>
            </a:lvl1pPr>
            <a:lvl2pPr marL="620713" indent="-228600" algn="l" rtl="0" eaLnBrk="0" fontAlgn="base" hangingPunct="0">
              <a:spcBef>
                <a:spcPts val="325"/>
              </a:spcBef>
              <a:spcAft>
                <a:spcPct val="0"/>
              </a:spcAft>
              <a:buClr>
                <a:schemeClr val="accent1"/>
              </a:buClr>
              <a:buFont typeface="Verdana" pitchFamily="34" charset="0"/>
              <a:buChar char="◦"/>
              <a:defRPr sz="2300" kern="1200">
                <a:solidFill>
                  <a:schemeClr val="tx1"/>
                </a:solidFill>
                <a:latin typeface="+mn-lt"/>
                <a:ea typeface="+mn-ea"/>
                <a:cs typeface="+mn-cs"/>
              </a:defRPr>
            </a:lvl2pPr>
            <a:lvl3pPr marL="858838" indent="-228600" algn="l" rtl="0" eaLnBrk="0" fontAlgn="base" hangingPunct="0">
              <a:spcBef>
                <a:spcPts val="350"/>
              </a:spcBef>
              <a:spcAft>
                <a:spcPct val="0"/>
              </a:spcAft>
              <a:buClr>
                <a:schemeClr val="accent2"/>
              </a:buClr>
              <a:buSzPct val="100000"/>
              <a:buFont typeface="Wingdings 2" pitchFamily="18" charset="2"/>
              <a:buChar char=""/>
              <a:defRPr sz="2100" kern="1200">
                <a:solidFill>
                  <a:schemeClr val="tx1"/>
                </a:solidFill>
                <a:latin typeface="+mn-lt"/>
                <a:ea typeface="+mn-ea"/>
                <a:cs typeface="+mn-cs"/>
              </a:defRPr>
            </a:lvl3pPr>
            <a:lvl4pPr marL="1143000" indent="-228600" algn="l" rtl="0" eaLnBrk="0" fontAlgn="base" hangingPunct="0">
              <a:spcBef>
                <a:spcPts val="350"/>
              </a:spcBef>
              <a:spcAft>
                <a:spcPct val="0"/>
              </a:spcAft>
              <a:buClr>
                <a:schemeClr val="accent2"/>
              </a:buClr>
              <a:buFont typeface="Wingdings 2" pitchFamily="18" charset="2"/>
              <a:buChar char=""/>
              <a:defRPr sz="1900" kern="1200">
                <a:solidFill>
                  <a:schemeClr val="tx1"/>
                </a:solidFill>
                <a:latin typeface="+mn-lt"/>
                <a:ea typeface="+mn-ea"/>
                <a:cs typeface="+mn-cs"/>
              </a:defRPr>
            </a:lvl4pPr>
            <a:lvl5pPr marL="1371600" indent="-228600" algn="l" rtl="0" eaLnBrk="0" fontAlgn="base" hangingPunct="0">
              <a:spcBef>
                <a:spcPts val="350"/>
              </a:spcBef>
              <a:spcAft>
                <a:spcPct val="0"/>
              </a:spcAft>
              <a:buClr>
                <a:schemeClr val="accent2"/>
              </a:buClr>
              <a:buFont typeface="Wingdings 2" pitchFamily="18" charset="2"/>
              <a:buChar char=""/>
              <a:defRPr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pPr marL="201612" indent="0" eaLnBrk="1" hangingPunct="1">
              <a:buFont typeface="Wingdings 3" pitchFamily="18" charset="2"/>
              <a:buNone/>
            </a:pPr>
            <a:r>
              <a:rPr lang="en-US" altLang="zh-CN" sz="2000" b="1" dirty="0" smtClean="0">
                <a:ea typeface="宋体" pitchFamily="2" charset="-122"/>
              </a:rPr>
              <a:t>1 </a:t>
            </a:r>
            <a:r>
              <a:rPr lang="en-US" altLang="zh-CN" sz="2000" b="1" dirty="0" err="1" smtClean="0">
                <a:ea typeface="宋体" pitchFamily="2" charset="-122"/>
              </a:rPr>
              <a:t>Cor</a:t>
            </a:r>
            <a:r>
              <a:rPr lang="en-US" altLang="zh-CN" sz="2000" b="1" dirty="0" smtClean="0">
                <a:ea typeface="宋体" pitchFamily="2" charset="-122"/>
              </a:rPr>
              <a:t> 10:31 </a:t>
            </a:r>
            <a:r>
              <a:rPr lang="en-US" altLang="zh-CN" sz="2000" dirty="0" smtClean="0">
                <a:ea typeface="宋体" pitchFamily="2" charset="-122"/>
              </a:rPr>
              <a:t>Therefore, whether you eat or drink, or whatever you do, </a:t>
            </a:r>
            <a:r>
              <a:rPr lang="en-US" altLang="zh-CN" sz="2000" u="sng" dirty="0" smtClean="0">
                <a:ea typeface="宋体" pitchFamily="2" charset="-122"/>
              </a:rPr>
              <a:t>do all to the glory of God</a:t>
            </a:r>
            <a:r>
              <a:rPr lang="en-US" altLang="zh-CN" sz="2000" dirty="0" smtClean="0">
                <a:ea typeface="宋体" pitchFamily="2" charset="-122"/>
              </a:rPr>
              <a:t>.</a:t>
            </a:r>
          </a:p>
          <a:p>
            <a:pPr marL="544512" indent="-342900" eaLnBrk="1" hangingPunct="1"/>
            <a:r>
              <a:rPr lang="en-US" altLang="zh-CN" sz="2000" dirty="0" smtClean="0">
                <a:solidFill>
                  <a:schemeClr val="accent4"/>
                </a:solidFill>
                <a:ea typeface="宋体" pitchFamily="2" charset="-122"/>
              </a:rPr>
              <a:t>Covers just about everything</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95400"/>
            <a:ext cx="8229600" cy="4525963"/>
          </a:xfrm>
        </p:spPr>
        <p:txBody>
          <a:bodyPr>
            <a:noAutofit/>
          </a:bodyPr>
          <a:lstStyle/>
          <a:p>
            <a:pPr marL="109728" indent="0" eaLnBrk="1" fontAlgn="auto" hangingPunct="1">
              <a:spcAft>
                <a:spcPts val="0"/>
              </a:spcAft>
              <a:buFont typeface="Wingdings 3"/>
              <a:buNone/>
              <a:defRPr/>
            </a:pPr>
            <a:r>
              <a:rPr lang="en-US" sz="2000" b="1" dirty="0" smtClean="0"/>
              <a:t>Ephesians </a:t>
            </a:r>
            <a:r>
              <a:rPr lang="en-US" sz="2000" b="1" dirty="0"/>
              <a:t>6:11 </a:t>
            </a:r>
            <a:r>
              <a:rPr lang="en-US" sz="2000" dirty="0" smtClean="0"/>
              <a:t>Put </a:t>
            </a:r>
            <a:r>
              <a:rPr lang="en-US" sz="2000" dirty="0"/>
              <a:t>on the whole armor of God, that you may be able to stand against the wiles of the devil.  </a:t>
            </a:r>
            <a:r>
              <a:rPr lang="en-US" sz="2000" baseline="30000" dirty="0"/>
              <a:t>12</a:t>
            </a:r>
            <a:r>
              <a:rPr lang="en-US" sz="2000" dirty="0"/>
              <a:t>For we do not wrestle against flesh and blood, but against principalities, against powers, against the rulers of </a:t>
            </a:r>
            <a:r>
              <a:rPr lang="en-US" sz="2000" dirty="0" smtClean="0"/>
              <a:t>the </a:t>
            </a:r>
            <a:r>
              <a:rPr lang="en-US" sz="2000" dirty="0"/>
              <a:t>darkness of this age, against spiritual </a:t>
            </a:r>
            <a:r>
              <a:rPr lang="en-US" sz="2000" i="1" dirty="0"/>
              <a:t>hosts</a:t>
            </a:r>
            <a:r>
              <a:rPr lang="en-US" sz="2000" dirty="0"/>
              <a:t> of wickedness in the heavenly </a:t>
            </a:r>
            <a:r>
              <a:rPr lang="en-US" sz="2000" i="1" dirty="0"/>
              <a:t>places.</a:t>
            </a:r>
            <a:r>
              <a:rPr lang="en-US" sz="2000" dirty="0"/>
              <a:t>  </a:t>
            </a:r>
            <a:r>
              <a:rPr lang="en-US" sz="2000" baseline="30000" dirty="0"/>
              <a:t>13</a:t>
            </a:r>
            <a:r>
              <a:rPr lang="en-US" sz="2000" dirty="0"/>
              <a:t>Therefore take up the whole armor of God, that you may be able to withstand in the evil day, and having done all, to stand</a:t>
            </a:r>
            <a:r>
              <a:rPr lang="en-US" sz="2000" dirty="0" smtClean="0"/>
              <a:t>.</a:t>
            </a:r>
          </a:p>
          <a:p>
            <a:pPr marL="365760" indent="-256032" eaLnBrk="1" fontAlgn="auto" hangingPunct="1">
              <a:spcAft>
                <a:spcPts val="0"/>
              </a:spcAft>
              <a:buFont typeface="Wingdings 3"/>
              <a:buChar char=""/>
              <a:defRPr/>
            </a:pPr>
            <a:r>
              <a:rPr lang="en-US" sz="2000" dirty="0" smtClean="0">
                <a:solidFill>
                  <a:schemeClr val="accent4"/>
                </a:solidFill>
              </a:rPr>
              <a:t>Spiritual warfare takes places while we are still in the body</a:t>
            </a:r>
          </a:p>
          <a:p>
            <a:pPr marL="365760" indent="-256032" eaLnBrk="1" fontAlgn="auto" hangingPunct="1">
              <a:spcAft>
                <a:spcPts val="0"/>
              </a:spcAft>
              <a:buFont typeface="Wingdings 3"/>
              <a:buChar char=""/>
              <a:defRPr/>
            </a:pPr>
            <a:r>
              <a:rPr lang="en-US" sz="2000" dirty="0" smtClean="0">
                <a:solidFill>
                  <a:schemeClr val="accent4"/>
                </a:solidFill>
              </a:rPr>
              <a:t>Spiritual powers are manifested in the physical realm</a:t>
            </a:r>
          </a:p>
          <a:p>
            <a:pPr marL="365760" indent="-256032" eaLnBrk="1" fontAlgn="auto" hangingPunct="1">
              <a:spcAft>
                <a:spcPts val="0"/>
              </a:spcAft>
              <a:buFont typeface="Wingdings 3"/>
              <a:buChar char=""/>
              <a:defRPr/>
            </a:pPr>
            <a:r>
              <a:rPr lang="en-US" sz="2000" dirty="0" smtClean="0">
                <a:solidFill>
                  <a:schemeClr val="accent4"/>
                </a:solidFill>
              </a:rPr>
              <a:t>We do not fight Satan in hand to hand combat, but Satan’s schemes are manifested in the physical</a:t>
            </a:r>
            <a:endParaRPr lang="en-US" sz="2000" dirty="0" smtClean="0"/>
          </a:p>
          <a:p>
            <a:pPr marL="109728" indent="0" eaLnBrk="1" fontAlgn="auto" hangingPunct="1">
              <a:spcAft>
                <a:spcPts val="0"/>
              </a:spcAft>
              <a:buFont typeface="Wingdings 3"/>
              <a:buNone/>
              <a:defRPr/>
            </a:pPr>
            <a:r>
              <a:rPr lang="en-US" sz="2000" b="1" dirty="0" smtClean="0"/>
              <a:t>1 </a:t>
            </a:r>
            <a:r>
              <a:rPr lang="en-US" sz="2000" b="1" dirty="0"/>
              <a:t>John 2:16 </a:t>
            </a:r>
            <a:r>
              <a:rPr lang="en-US" sz="2000" dirty="0" smtClean="0"/>
              <a:t>For </a:t>
            </a:r>
            <a:r>
              <a:rPr lang="en-US" sz="2000" dirty="0"/>
              <a:t>all that </a:t>
            </a:r>
            <a:r>
              <a:rPr lang="en-US" sz="2000" i="1" dirty="0"/>
              <a:t>is</a:t>
            </a:r>
            <a:r>
              <a:rPr lang="en-US" sz="2000" dirty="0"/>
              <a:t> in the world—the lust of the flesh, the lust of the eyes, and the pride of life—is not of the Father but is of the world. </a:t>
            </a:r>
            <a:br>
              <a:rPr lang="en-US" sz="2000" dirty="0"/>
            </a:br>
            <a:r>
              <a:rPr lang="en-US" sz="2000" dirty="0"/>
              <a:t/>
            </a:r>
            <a:br>
              <a:rPr lang="en-US" sz="2000" dirty="0"/>
            </a:br>
            <a:endParaRPr lang="en-US" sz="2000" dirty="0"/>
          </a:p>
        </p:txBody>
      </p:sp>
      <p:sp>
        <p:nvSpPr>
          <p:cNvPr id="3" name="Title 2"/>
          <p:cNvSpPr>
            <a:spLocks noGrp="1"/>
          </p:cNvSpPr>
          <p:nvPr>
            <p:ph type="title"/>
          </p:nvPr>
        </p:nvSpPr>
        <p:spPr/>
        <p:txBody>
          <a:bodyPr/>
          <a:lstStyle/>
          <a:p>
            <a:pPr eaLnBrk="1" fontAlgn="auto" hangingPunct="1">
              <a:spcAft>
                <a:spcPts val="0"/>
              </a:spcAft>
              <a:defRPr/>
            </a:pPr>
            <a:r>
              <a:rPr lang="en-US" sz="3600" dirty="0" smtClean="0"/>
              <a:t>Spiritual Warfare</a:t>
            </a:r>
            <a:endParaRPr lang="en-US" sz="36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358456"/>
            <a:ext cx="7651109" cy="973917"/>
          </a:xfrm>
        </p:spPr>
        <p:txBody>
          <a:bodyPr>
            <a:noAutofit/>
          </a:bodyPr>
          <a:lstStyle/>
          <a:p>
            <a:pPr eaLnBrk="1" fontAlgn="auto" hangingPunct="1">
              <a:spcAft>
                <a:spcPts val="0"/>
              </a:spcAft>
              <a:defRPr/>
            </a:pPr>
            <a:r>
              <a:rPr lang="en-US" sz="3600" dirty="0" smtClean="0"/>
              <a:t>Spiritual Warfare Depends on Truth</a:t>
            </a:r>
            <a:endParaRPr lang="en-US" sz="3600" dirty="0"/>
          </a:p>
        </p:txBody>
      </p:sp>
      <p:pic>
        <p:nvPicPr>
          <p:cNvPr id="28674" name="Picture 3"/>
          <p:cNvPicPr>
            <a:picLocks noChangeAspect="1" noChangeArrowheads="1"/>
          </p:cNvPicPr>
          <p:nvPr/>
        </p:nvPicPr>
        <p:blipFill>
          <a:blip r:embed="rId2"/>
          <a:srcRect/>
          <a:stretch>
            <a:fillRect/>
          </a:stretch>
        </p:blipFill>
        <p:spPr bwMode="auto">
          <a:xfrm>
            <a:off x="6400800" y="1219200"/>
            <a:ext cx="2797175" cy="3779838"/>
          </a:xfrm>
          <a:prstGeom prst="rect">
            <a:avLst/>
          </a:prstGeom>
          <a:noFill/>
          <a:ln w="9525">
            <a:noFill/>
            <a:miter lim="800000"/>
            <a:headEnd/>
            <a:tailEnd/>
          </a:ln>
        </p:spPr>
      </p:pic>
      <p:sp>
        <p:nvSpPr>
          <p:cNvPr id="28675" name="Content Placeholder 1"/>
          <p:cNvSpPr>
            <a:spLocks noGrp="1"/>
          </p:cNvSpPr>
          <p:nvPr>
            <p:ph idx="1"/>
          </p:nvPr>
        </p:nvSpPr>
        <p:spPr>
          <a:xfrm>
            <a:off x="381000" y="1481138"/>
            <a:ext cx="6400800" cy="3700462"/>
          </a:xfrm>
        </p:spPr>
        <p:txBody>
          <a:bodyPr/>
          <a:lstStyle/>
          <a:p>
            <a:pPr marL="109538" indent="0" eaLnBrk="1" hangingPunct="1">
              <a:buFont typeface="Wingdings 3" pitchFamily="18" charset="2"/>
              <a:buNone/>
            </a:pPr>
            <a:r>
              <a:rPr lang="en-US" altLang="zh-CN" sz="2000" b="1" dirty="0" smtClean="0">
                <a:ea typeface="宋体" pitchFamily="2" charset="-122"/>
              </a:rPr>
              <a:t>Ephesians 6:14 </a:t>
            </a:r>
            <a:r>
              <a:rPr lang="en-US" altLang="zh-CN" sz="2000" dirty="0" smtClean="0">
                <a:ea typeface="宋体" pitchFamily="2" charset="-122"/>
              </a:rPr>
              <a:t>Stand therefore, having </a:t>
            </a:r>
            <a:r>
              <a:rPr lang="en-US" altLang="zh-CN" sz="2000" u="sng" dirty="0" smtClean="0">
                <a:ea typeface="宋体" pitchFamily="2" charset="-122"/>
              </a:rPr>
              <a:t>girded your waist with truth</a:t>
            </a:r>
            <a:r>
              <a:rPr lang="en-US" altLang="zh-CN" sz="2000" dirty="0" smtClean="0">
                <a:ea typeface="宋体" pitchFamily="2" charset="-122"/>
              </a:rPr>
              <a:t>, having put on the breastplate of righteousness,  </a:t>
            </a:r>
            <a:r>
              <a:rPr lang="en-US" altLang="zh-CN" sz="2000" baseline="30000" dirty="0" smtClean="0">
                <a:ea typeface="宋体" pitchFamily="2" charset="-122"/>
              </a:rPr>
              <a:t>15</a:t>
            </a:r>
            <a:r>
              <a:rPr lang="en-US" altLang="zh-CN" sz="2000" dirty="0" smtClean="0">
                <a:ea typeface="宋体" pitchFamily="2" charset="-122"/>
              </a:rPr>
              <a:t>and having shod your feet with the preparation of the gospel of peace;  </a:t>
            </a:r>
            <a:r>
              <a:rPr lang="en-US" altLang="zh-CN" sz="2000" baseline="30000" dirty="0" smtClean="0">
                <a:ea typeface="宋体" pitchFamily="2" charset="-122"/>
              </a:rPr>
              <a:t>16</a:t>
            </a:r>
            <a:r>
              <a:rPr lang="en-US" altLang="zh-CN" sz="2000" dirty="0" smtClean="0">
                <a:ea typeface="宋体" pitchFamily="2" charset="-122"/>
              </a:rPr>
              <a:t>above all, taking the shield of faith with which you will be able to quench all the fiery darts of the wicked one.  </a:t>
            </a:r>
            <a:r>
              <a:rPr lang="en-US" altLang="zh-CN" sz="2000" baseline="30000" dirty="0" smtClean="0">
                <a:ea typeface="宋体" pitchFamily="2" charset="-122"/>
              </a:rPr>
              <a:t>17</a:t>
            </a:r>
            <a:r>
              <a:rPr lang="en-US" altLang="zh-CN" sz="2000" dirty="0" smtClean="0">
                <a:ea typeface="宋体" pitchFamily="2" charset="-122"/>
              </a:rPr>
              <a:t>And take the helmet of salvation, and the sword of the Spirit, which is the word of God;  </a:t>
            </a:r>
            <a:r>
              <a:rPr lang="en-US" altLang="zh-CN" sz="2000" baseline="30000" dirty="0" smtClean="0">
                <a:ea typeface="宋体" pitchFamily="2" charset="-122"/>
              </a:rPr>
              <a:t>18</a:t>
            </a:r>
            <a:r>
              <a:rPr lang="en-US" altLang="zh-CN" sz="2000" dirty="0" smtClean="0">
                <a:ea typeface="宋体" pitchFamily="2" charset="-122"/>
              </a:rPr>
              <a:t>praying always with all prayer and supplication in the Spirit, being watchful to this end with all perseverance and supplication for all the saints</a:t>
            </a:r>
          </a:p>
        </p:txBody>
      </p:sp>
      <p:sp>
        <p:nvSpPr>
          <p:cNvPr id="9" name="Content Placeholder 1"/>
          <p:cNvSpPr txBox="1">
            <a:spLocks/>
          </p:cNvSpPr>
          <p:nvPr/>
        </p:nvSpPr>
        <p:spPr bwMode="auto">
          <a:xfrm>
            <a:off x="2209800" y="5181600"/>
            <a:ext cx="6962775" cy="15668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65125" indent="-255588" algn="l" rtl="0" eaLnBrk="0" fontAlgn="base" hangingPunct="0">
              <a:spcBef>
                <a:spcPts val="400"/>
              </a:spcBef>
              <a:spcAft>
                <a:spcPct val="0"/>
              </a:spcAft>
              <a:buClr>
                <a:schemeClr val="accent1"/>
              </a:buClr>
              <a:buSzPct val="68000"/>
              <a:buFont typeface="Wingdings 3" pitchFamily="18" charset="2"/>
              <a:buChar char=""/>
              <a:defRPr sz="2700" kern="1200">
                <a:solidFill>
                  <a:schemeClr val="tx1"/>
                </a:solidFill>
                <a:latin typeface="+mn-lt"/>
                <a:ea typeface="+mn-ea"/>
                <a:cs typeface="+mn-cs"/>
              </a:defRPr>
            </a:lvl1pPr>
            <a:lvl2pPr marL="620713" indent="-228600" algn="l" rtl="0" eaLnBrk="0" fontAlgn="base" hangingPunct="0">
              <a:spcBef>
                <a:spcPts val="325"/>
              </a:spcBef>
              <a:spcAft>
                <a:spcPct val="0"/>
              </a:spcAft>
              <a:buClr>
                <a:schemeClr val="accent1"/>
              </a:buClr>
              <a:buFont typeface="Verdana" pitchFamily="34" charset="0"/>
              <a:buChar char="◦"/>
              <a:defRPr sz="2300" kern="1200">
                <a:solidFill>
                  <a:schemeClr val="tx1"/>
                </a:solidFill>
                <a:latin typeface="+mn-lt"/>
                <a:ea typeface="+mn-ea"/>
                <a:cs typeface="+mn-cs"/>
              </a:defRPr>
            </a:lvl2pPr>
            <a:lvl3pPr marL="858838" indent="-228600" algn="l" rtl="0" eaLnBrk="0" fontAlgn="base" hangingPunct="0">
              <a:spcBef>
                <a:spcPts val="350"/>
              </a:spcBef>
              <a:spcAft>
                <a:spcPct val="0"/>
              </a:spcAft>
              <a:buClr>
                <a:schemeClr val="accent2"/>
              </a:buClr>
              <a:buSzPct val="100000"/>
              <a:buFont typeface="Wingdings 2" pitchFamily="18" charset="2"/>
              <a:buChar char=""/>
              <a:defRPr sz="2100" kern="1200">
                <a:solidFill>
                  <a:schemeClr val="tx1"/>
                </a:solidFill>
                <a:latin typeface="+mn-lt"/>
                <a:ea typeface="+mn-ea"/>
                <a:cs typeface="+mn-cs"/>
              </a:defRPr>
            </a:lvl3pPr>
            <a:lvl4pPr marL="1143000" indent="-228600" algn="l" rtl="0" eaLnBrk="0" fontAlgn="base" hangingPunct="0">
              <a:spcBef>
                <a:spcPts val="350"/>
              </a:spcBef>
              <a:spcAft>
                <a:spcPct val="0"/>
              </a:spcAft>
              <a:buClr>
                <a:schemeClr val="accent2"/>
              </a:buClr>
              <a:buFont typeface="Wingdings 2" pitchFamily="18" charset="2"/>
              <a:buChar char=""/>
              <a:defRPr sz="1900" kern="1200">
                <a:solidFill>
                  <a:schemeClr val="tx1"/>
                </a:solidFill>
                <a:latin typeface="+mn-lt"/>
                <a:ea typeface="+mn-ea"/>
                <a:cs typeface="+mn-cs"/>
              </a:defRPr>
            </a:lvl4pPr>
            <a:lvl5pPr marL="1371600" indent="-228600" algn="l" rtl="0" eaLnBrk="0" fontAlgn="base" hangingPunct="0">
              <a:spcBef>
                <a:spcPts val="350"/>
              </a:spcBef>
              <a:spcAft>
                <a:spcPct val="0"/>
              </a:spcAft>
              <a:buClr>
                <a:schemeClr val="accent2"/>
              </a:buClr>
              <a:buFont typeface="Wingdings 2" pitchFamily="18" charset="2"/>
              <a:buChar char=""/>
              <a:defRPr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pPr marL="342900" indent="-342900"/>
            <a:r>
              <a:rPr lang="en-US" altLang="zh-CN" sz="2000" dirty="0" smtClean="0">
                <a:solidFill>
                  <a:srgbClr val="474B78"/>
                </a:solidFill>
                <a:ea typeface="宋体" pitchFamily="2" charset="-122"/>
              </a:rPr>
              <a:t>Belt holds the sheath and other garments secure</a:t>
            </a:r>
          </a:p>
          <a:p>
            <a:pPr marL="342900" indent="-342900"/>
            <a:r>
              <a:rPr lang="en-US" altLang="zh-CN" sz="2000" dirty="0" smtClean="0">
                <a:solidFill>
                  <a:srgbClr val="474B78"/>
                </a:solidFill>
                <a:ea typeface="宋体" pitchFamily="2" charset="-122"/>
              </a:rPr>
              <a:t>Without the belt, the armor is loose</a:t>
            </a:r>
          </a:p>
          <a:p>
            <a:pPr marL="342900" indent="-342900"/>
            <a:r>
              <a:rPr lang="en-US" altLang="zh-CN" sz="2000" dirty="0" smtClean="0">
                <a:solidFill>
                  <a:srgbClr val="474B78"/>
                </a:solidFill>
                <a:ea typeface="宋体" pitchFamily="2" charset="-122"/>
              </a:rPr>
              <a:t>Truth is the anchor</a:t>
            </a:r>
          </a:p>
          <a:p>
            <a:pPr marL="109538" indent="0" eaLnBrk="1" hangingPunct="1">
              <a:buFont typeface="Wingdings 3" pitchFamily="18" charset="2"/>
              <a:buNone/>
            </a:pPr>
            <a:endParaRPr lang="en-US" altLang="zh-CN" sz="2000" dirty="0" smtClean="0">
              <a:ea typeface="宋体" pitchFamily="2" charset="-122"/>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143000"/>
            <a:ext cx="8382000" cy="4525962"/>
          </a:xfrm>
        </p:spPr>
        <p:txBody>
          <a:bodyPr/>
          <a:lstStyle/>
          <a:p>
            <a:pPr marL="109537" indent="0">
              <a:buNone/>
            </a:pPr>
            <a:r>
              <a:rPr lang="en-US" sz="2000" b="1" dirty="0" smtClean="0"/>
              <a:t>James 1:1 </a:t>
            </a:r>
            <a:r>
              <a:rPr lang="en-US" sz="2000" dirty="0" smtClean="0"/>
              <a:t>James</a:t>
            </a:r>
            <a:r>
              <a:rPr lang="en-US" sz="2000" dirty="0"/>
              <a:t>, a bondservant of God and of the Lord Jesus Christ,</a:t>
            </a:r>
            <a:r>
              <a:rPr lang="en-US" sz="2000" dirty="0"/>
              <a:t> </a:t>
            </a:r>
            <a:r>
              <a:rPr lang="en-US" sz="2000" dirty="0"/>
              <a:t>To the twelve tribes which are scattered abroad:</a:t>
            </a:r>
            <a:r>
              <a:rPr lang="en-US" sz="2000" dirty="0"/>
              <a:t> </a:t>
            </a:r>
            <a:r>
              <a:rPr lang="en-US" sz="2000" dirty="0"/>
              <a:t>Greetings.</a:t>
            </a:r>
            <a:r>
              <a:rPr lang="en-US" sz="2000" dirty="0"/>
              <a:t> </a:t>
            </a:r>
            <a:r>
              <a:rPr lang="en-US" sz="2000" baseline="30000" dirty="0"/>
              <a:t>2</a:t>
            </a:r>
            <a:r>
              <a:rPr lang="en-US" sz="2000" dirty="0"/>
              <a:t>My brethren, count it all joy when you fall into various trials, </a:t>
            </a:r>
            <a:r>
              <a:rPr lang="en-US" sz="2000" dirty="0"/>
              <a:t> </a:t>
            </a:r>
            <a:r>
              <a:rPr lang="en-US" sz="2000" baseline="30000" dirty="0"/>
              <a:t>3</a:t>
            </a:r>
            <a:r>
              <a:rPr lang="en-US" sz="2000" dirty="0"/>
              <a:t>knowing that the testing of your faith produces patience. </a:t>
            </a:r>
            <a:r>
              <a:rPr lang="en-US" sz="2000" dirty="0"/>
              <a:t> </a:t>
            </a:r>
            <a:r>
              <a:rPr lang="en-US" sz="2000" baseline="30000" dirty="0"/>
              <a:t>4</a:t>
            </a:r>
            <a:r>
              <a:rPr lang="en-US" sz="2000" dirty="0"/>
              <a:t>But let patience have </a:t>
            </a:r>
            <a:r>
              <a:rPr lang="en-US" sz="2000" i="1" dirty="0"/>
              <a:t>its</a:t>
            </a:r>
            <a:r>
              <a:rPr lang="en-US" sz="2000" dirty="0"/>
              <a:t> </a:t>
            </a:r>
            <a:r>
              <a:rPr lang="en-US" sz="2000" dirty="0" smtClean="0"/>
              <a:t>perfect work</a:t>
            </a:r>
            <a:r>
              <a:rPr lang="en-US" sz="2000" dirty="0"/>
              <a:t>, that you may be perfect and complete, lacking nothing. </a:t>
            </a:r>
            <a:r>
              <a:rPr lang="en-US" sz="2000" baseline="30000" dirty="0" smtClean="0"/>
              <a:t>5</a:t>
            </a:r>
            <a:r>
              <a:rPr lang="en-US" sz="2000" dirty="0" smtClean="0"/>
              <a:t>If </a:t>
            </a:r>
            <a:r>
              <a:rPr lang="en-US" sz="2000" dirty="0"/>
              <a:t>any of you lacks wisdom, let him ask of God, who gives to all liberally and without reproach, and it will be given to him. </a:t>
            </a:r>
            <a:r>
              <a:rPr lang="en-US" sz="2000" dirty="0"/>
              <a:t> </a:t>
            </a:r>
            <a:r>
              <a:rPr lang="en-US" sz="2000" baseline="30000" dirty="0"/>
              <a:t>6</a:t>
            </a:r>
            <a:r>
              <a:rPr lang="en-US" sz="2000" dirty="0"/>
              <a:t>But let him ask in faith, with no doubting, for he who doubts is like a wave of the sea driven and tossed by the wind. </a:t>
            </a:r>
            <a:r>
              <a:rPr lang="en-US" sz="2000" dirty="0"/>
              <a:t> </a:t>
            </a:r>
            <a:r>
              <a:rPr lang="en-US" sz="2000" baseline="30000" dirty="0"/>
              <a:t>7</a:t>
            </a:r>
            <a:r>
              <a:rPr lang="en-US" sz="2000" dirty="0"/>
              <a:t>For let not that man suppose that he will receive anything from the Lord; </a:t>
            </a:r>
            <a:r>
              <a:rPr lang="en-US" sz="2000" dirty="0"/>
              <a:t> </a:t>
            </a:r>
            <a:r>
              <a:rPr lang="en-US" sz="2000" baseline="30000" dirty="0"/>
              <a:t>8</a:t>
            </a:r>
            <a:r>
              <a:rPr lang="en-US" sz="2000" i="1" dirty="0"/>
              <a:t>he is</a:t>
            </a:r>
            <a:r>
              <a:rPr lang="en-US" sz="2000" dirty="0"/>
              <a:t> a double-minded man, unstable in all his ways.</a:t>
            </a:r>
            <a:r>
              <a:rPr lang="en-US" sz="2000" dirty="0"/>
              <a:t> </a:t>
            </a:r>
            <a:r>
              <a:rPr lang="en-US" sz="2000" baseline="30000" dirty="0"/>
              <a:t>9</a:t>
            </a:r>
            <a:r>
              <a:rPr lang="en-US" sz="2000" dirty="0"/>
              <a:t>Let the lowly brother glory in his </a:t>
            </a:r>
            <a:r>
              <a:rPr lang="en-US" sz="2000" dirty="0" smtClean="0"/>
              <a:t>exaltation,</a:t>
            </a:r>
            <a:r>
              <a:rPr lang="en-US" sz="2000" dirty="0"/>
              <a:t> </a:t>
            </a:r>
            <a:r>
              <a:rPr lang="en-US" sz="2000" baseline="30000" dirty="0" smtClean="0"/>
              <a:t>10</a:t>
            </a:r>
            <a:r>
              <a:rPr lang="en-US" sz="2000" dirty="0" smtClean="0"/>
              <a:t>but </a:t>
            </a:r>
            <a:r>
              <a:rPr lang="en-US" sz="2000" dirty="0"/>
              <a:t>the rich in his humiliation, because as a flower of the field he will pass away. </a:t>
            </a:r>
            <a:r>
              <a:rPr lang="en-US" sz="2000" dirty="0"/>
              <a:t> </a:t>
            </a:r>
            <a:r>
              <a:rPr lang="en-US" sz="2000" baseline="30000" dirty="0"/>
              <a:t>11</a:t>
            </a:r>
            <a:r>
              <a:rPr lang="en-US" sz="2000" dirty="0"/>
              <a:t>For no sooner has the sun risen with a burning heat than it withers the grass; its flower falls, and its beautiful appearance perishes. So the rich man </a:t>
            </a:r>
            <a:r>
              <a:rPr lang="en-US" sz="2000" dirty="0" smtClean="0"/>
              <a:t>also</a:t>
            </a:r>
            <a:endParaRPr lang="en-US" sz="2000" dirty="0"/>
          </a:p>
        </p:txBody>
      </p:sp>
      <p:sp>
        <p:nvSpPr>
          <p:cNvPr id="3" name="Title 2"/>
          <p:cNvSpPr>
            <a:spLocks noGrp="1"/>
          </p:cNvSpPr>
          <p:nvPr>
            <p:ph type="title"/>
          </p:nvPr>
        </p:nvSpPr>
        <p:spPr/>
        <p:txBody>
          <a:bodyPr/>
          <a:lstStyle/>
          <a:p>
            <a:r>
              <a:rPr lang="en-US" dirty="0" smtClean="0"/>
              <a:t>Conclusion</a:t>
            </a:r>
            <a:endParaRPr lang="en-US" dirty="0"/>
          </a:p>
        </p:txBody>
      </p:sp>
    </p:spTree>
    <p:extLst>
      <p:ext uri="{BB962C8B-B14F-4D97-AF65-F5344CB8AC3E}">
        <p14:creationId xmlns:p14="http://schemas.microsoft.com/office/powerpoint/2010/main" val="202556094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427038"/>
            <a:ext cx="8382000" cy="4525962"/>
          </a:xfrm>
        </p:spPr>
        <p:txBody>
          <a:bodyPr/>
          <a:lstStyle/>
          <a:p>
            <a:pPr marL="109537" indent="0">
              <a:buNone/>
            </a:pPr>
            <a:r>
              <a:rPr lang="en-US" sz="2000" dirty="0"/>
              <a:t>will fade away in his pursuits. </a:t>
            </a:r>
            <a:r>
              <a:rPr lang="en-US" sz="2000" baseline="30000" dirty="0"/>
              <a:t>12</a:t>
            </a:r>
            <a:r>
              <a:rPr lang="en-US" sz="2000" dirty="0"/>
              <a:t>Blessed </a:t>
            </a:r>
            <a:r>
              <a:rPr lang="en-US" sz="2000" i="1" dirty="0"/>
              <a:t>is</a:t>
            </a:r>
            <a:r>
              <a:rPr lang="en-US" sz="2000" dirty="0"/>
              <a:t> the man who endures temptation; for when he has been approved, he will receive the crown of life which the Lord has promised to those who love Him</a:t>
            </a:r>
            <a:r>
              <a:rPr lang="en-US" sz="2000" dirty="0" smtClean="0"/>
              <a:t>. </a:t>
            </a:r>
            <a:r>
              <a:rPr lang="en-US" sz="2000" baseline="30000" dirty="0" smtClean="0"/>
              <a:t>13</a:t>
            </a:r>
            <a:r>
              <a:rPr lang="en-US" sz="2000" dirty="0" smtClean="0"/>
              <a:t>Let </a:t>
            </a:r>
            <a:r>
              <a:rPr lang="en-US" sz="2000" dirty="0"/>
              <a:t>no one say when he is tempted, “I am tempted by God”; for God cannot be tempted by evil, nor does He Himself tempt </a:t>
            </a:r>
            <a:r>
              <a:rPr lang="en-US" sz="2000" dirty="0" smtClean="0"/>
              <a:t>anyone.</a:t>
            </a:r>
            <a:r>
              <a:rPr lang="en-US" sz="2000" dirty="0"/>
              <a:t> </a:t>
            </a:r>
            <a:r>
              <a:rPr lang="en-US" sz="2000" baseline="30000" dirty="0" smtClean="0"/>
              <a:t>14</a:t>
            </a:r>
            <a:r>
              <a:rPr lang="en-US" sz="2000" dirty="0" smtClean="0"/>
              <a:t>But </a:t>
            </a:r>
            <a:r>
              <a:rPr lang="en-US" sz="2000" dirty="0"/>
              <a:t>each one is tempted when he is drawn away by his own desires and enticed. </a:t>
            </a:r>
            <a:r>
              <a:rPr lang="en-US" sz="2000" dirty="0"/>
              <a:t> </a:t>
            </a:r>
            <a:r>
              <a:rPr lang="en-US" sz="2000" baseline="30000" dirty="0"/>
              <a:t>15</a:t>
            </a:r>
            <a:r>
              <a:rPr lang="en-US" sz="2000" dirty="0"/>
              <a:t>Then, when desire has conceived, it gives birth to sin; and sin, when it is full-grown, brings forth death.</a:t>
            </a:r>
            <a:r>
              <a:rPr lang="en-US" sz="2000" dirty="0"/>
              <a:t> </a:t>
            </a:r>
            <a:r>
              <a:rPr lang="en-US" sz="2000" baseline="30000" dirty="0"/>
              <a:t>16</a:t>
            </a:r>
            <a:r>
              <a:rPr lang="en-US" sz="2000" dirty="0"/>
              <a:t>Do not be deceived, my beloved brethren. </a:t>
            </a:r>
            <a:r>
              <a:rPr lang="en-US" sz="2000" dirty="0"/>
              <a:t> </a:t>
            </a:r>
            <a:r>
              <a:rPr lang="en-US" sz="2000" baseline="30000" dirty="0"/>
              <a:t>17</a:t>
            </a:r>
            <a:r>
              <a:rPr lang="en-US" sz="2000" dirty="0"/>
              <a:t>Every good gift and every perfect gift is </a:t>
            </a:r>
            <a:r>
              <a:rPr lang="en-US" sz="2000" dirty="0" smtClean="0"/>
              <a:t>from above</a:t>
            </a:r>
            <a:r>
              <a:rPr lang="en-US" sz="2000" dirty="0"/>
              <a:t>, and comes down from the Father of lights, with whom there is no variation or shadow of turning. </a:t>
            </a:r>
            <a:r>
              <a:rPr lang="en-US" sz="2000" dirty="0"/>
              <a:t> </a:t>
            </a:r>
            <a:r>
              <a:rPr lang="en-US" sz="2000" baseline="30000" dirty="0"/>
              <a:t>18</a:t>
            </a:r>
            <a:r>
              <a:rPr lang="en-US" sz="2000" dirty="0"/>
              <a:t>Of His own will He brought us forth by the word of truth, that we might be a kind of </a:t>
            </a:r>
            <a:r>
              <a:rPr lang="en-US" sz="2000" dirty="0" err="1"/>
              <a:t>firstfruits</a:t>
            </a:r>
            <a:r>
              <a:rPr lang="en-US" sz="2000" dirty="0"/>
              <a:t> of His creatures.</a:t>
            </a:r>
            <a:r>
              <a:rPr lang="en-US" sz="2000" dirty="0"/>
              <a:t> </a:t>
            </a:r>
            <a:r>
              <a:rPr lang="en-US" sz="2000" baseline="30000" dirty="0" smtClean="0"/>
              <a:t>19</a:t>
            </a:r>
            <a:r>
              <a:rPr lang="en-US" sz="2000" dirty="0" smtClean="0"/>
              <a:t>So </a:t>
            </a:r>
            <a:r>
              <a:rPr lang="en-US" sz="2000" dirty="0"/>
              <a:t>then, my beloved brethren, let every man be swift to hear, slow to speak, slow to wrath; </a:t>
            </a:r>
            <a:r>
              <a:rPr lang="en-US" sz="2000" dirty="0"/>
              <a:t> </a:t>
            </a:r>
            <a:r>
              <a:rPr lang="en-US" sz="2000" baseline="30000" dirty="0"/>
              <a:t>20</a:t>
            </a:r>
            <a:r>
              <a:rPr lang="en-US" sz="2000" dirty="0"/>
              <a:t>for the wrath of man does not produce the righteousness of God.</a:t>
            </a:r>
            <a:r>
              <a:rPr lang="en-US" sz="2000" dirty="0"/>
              <a:t> </a:t>
            </a:r>
            <a:r>
              <a:rPr lang="en-US" sz="2000" baseline="30000" dirty="0"/>
              <a:t>21</a:t>
            </a:r>
            <a:r>
              <a:rPr lang="en-US" sz="2000" dirty="0"/>
              <a:t>Therefore lay aside all filthiness and overflow of wickedness, and receive with meekness the implanted word, which is able to save your souls</a:t>
            </a:r>
            <a:r>
              <a:rPr lang="en-US" sz="2000" dirty="0" smtClean="0"/>
              <a:t>.</a:t>
            </a:r>
            <a:endParaRPr lang="en-US" sz="2000" dirty="0"/>
          </a:p>
        </p:txBody>
      </p:sp>
    </p:spTree>
    <p:extLst>
      <p:ext uri="{BB962C8B-B14F-4D97-AF65-F5344CB8AC3E}">
        <p14:creationId xmlns:p14="http://schemas.microsoft.com/office/powerpoint/2010/main" val="395362693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427038"/>
            <a:ext cx="8382000" cy="4525962"/>
          </a:xfrm>
        </p:spPr>
        <p:txBody>
          <a:bodyPr/>
          <a:lstStyle/>
          <a:p>
            <a:pPr marL="109537" indent="0">
              <a:buNone/>
            </a:pPr>
            <a:r>
              <a:rPr lang="en-US" sz="2000" baseline="30000" dirty="0" smtClean="0"/>
              <a:t>22</a:t>
            </a:r>
            <a:r>
              <a:rPr lang="en-US" sz="2000" dirty="0" smtClean="0"/>
              <a:t>But </a:t>
            </a:r>
            <a:r>
              <a:rPr lang="en-US" sz="2000" dirty="0"/>
              <a:t>be doers of the word, and not hearers only, deceiving yourselves. </a:t>
            </a:r>
            <a:r>
              <a:rPr lang="en-US" sz="2000" dirty="0"/>
              <a:t> </a:t>
            </a:r>
            <a:r>
              <a:rPr lang="en-US" sz="2000" baseline="30000" dirty="0"/>
              <a:t>23</a:t>
            </a:r>
            <a:r>
              <a:rPr lang="en-US" sz="2000" dirty="0"/>
              <a:t>For if anyone is a hearer of the word and not a doer, he is like a man observing his natural face in a mirror; </a:t>
            </a:r>
            <a:r>
              <a:rPr lang="en-US" sz="2000" baseline="30000" dirty="0" smtClean="0"/>
              <a:t>24</a:t>
            </a:r>
            <a:r>
              <a:rPr lang="en-US" sz="2000" dirty="0" smtClean="0"/>
              <a:t>for </a:t>
            </a:r>
            <a:r>
              <a:rPr lang="en-US" sz="2000" dirty="0"/>
              <a:t>he observes himself, goes away, and immediately forgets what kind of man he was. </a:t>
            </a:r>
            <a:r>
              <a:rPr lang="en-US" sz="2000" dirty="0"/>
              <a:t> </a:t>
            </a:r>
            <a:r>
              <a:rPr lang="en-US" sz="2000" baseline="30000" dirty="0"/>
              <a:t>25</a:t>
            </a:r>
            <a:r>
              <a:rPr lang="en-US" sz="2000" dirty="0"/>
              <a:t>But he who looks into the perfect law of liberty and continues </a:t>
            </a:r>
            <a:r>
              <a:rPr lang="en-US" sz="2000" i="1" dirty="0"/>
              <a:t>in it,</a:t>
            </a:r>
            <a:r>
              <a:rPr lang="en-US" sz="2000" dirty="0"/>
              <a:t> and is not a forgetful hearer but a doer of the work, this one will be blessed in what he does.</a:t>
            </a:r>
            <a:r>
              <a:rPr lang="en-US" sz="2000" dirty="0"/>
              <a:t> </a:t>
            </a:r>
            <a:r>
              <a:rPr lang="en-US" sz="2000" baseline="30000" dirty="0"/>
              <a:t>26</a:t>
            </a:r>
            <a:r>
              <a:rPr lang="en-US" sz="2000" dirty="0"/>
              <a:t>If anyone </a:t>
            </a:r>
            <a:r>
              <a:rPr lang="en-US" sz="2000" dirty="0" smtClean="0"/>
              <a:t>among </a:t>
            </a:r>
            <a:r>
              <a:rPr lang="en-US" sz="2000" dirty="0"/>
              <a:t>you thinks he is religious, and does not bridle his tongue but deceives his own heart, this one’s </a:t>
            </a:r>
            <a:r>
              <a:rPr lang="en-US" sz="2000" dirty="0" smtClean="0"/>
              <a:t>religion </a:t>
            </a:r>
            <a:r>
              <a:rPr lang="en-US" sz="2000" i="1" dirty="0" smtClean="0"/>
              <a:t>is</a:t>
            </a:r>
            <a:r>
              <a:rPr lang="en-US" sz="2000" dirty="0"/>
              <a:t> </a:t>
            </a:r>
            <a:r>
              <a:rPr lang="en-US" sz="2000" dirty="0" smtClean="0"/>
              <a:t>useless.</a:t>
            </a:r>
            <a:r>
              <a:rPr lang="en-US" sz="2000" dirty="0"/>
              <a:t> </a:t>
            </a:r>
            <a:r>
              <a:rPr lang="en-US" sz="2000" baseline="30000" dirty="0" smtClean="0"/>
              <a:t>27</a:t>
            </a:r>
            <a:r>
              <a:rPr lang="en-US" sz="2000" dirty="0" smtClean="0"/>
              <a:t>Pure </a:t>
            </a:r>
            <a:r>
              <a:rPr lang="en-US" sz="2000" dirty="0"/>
              <a:t>and undefiled religion before God and the Father is this: to visit orphans and widows in their </a:t>
            </a:r>
            <a:r>
              <a:rPr lang="en-US" sz="2000" dirty="0" smtClean="0"/>
              <a:t>trouble, </a:t>
            </a:r>
            <a:r>
              <a:rPr lang="en-US" sz="2000" i="1" dirty="0" smtClean="0"/>
              <a:t>and</a:t>
            </a:r>
            <a:r>
              <a:rPr lang="en-US" sz="2000" dirty="0" smtClean="0"/>
              <a:t> </a:t>
            </a:r>
            <a:r>
              <a:rPr lang="en-US" sz="2000" dirty="0"/>
              <a:t>to keep oneself unspotted from the </a:t>
            </a:r>
            <a:r>
              <a:rPr lang="en-US" sz="2000" dirty="0" smtClean="0"/>
              <a:t>world.</a:t>
            </a:r>
            <a:r>
              <a:rPr lang="en-US" sz="2000" dirty="0"/>
              <a:t/>
            </a:r>
            <a:br>
              <a:rPr lang="en-US" sz="2000" dirty="0"/>
            </a:br>
            <a:r>
              <a:rPr lang="en-US" sz="2000" dirty="0"/>
              <a:t/>
            </a:r>
            <a:br>
              <a:rPr lang="en-US" sz="2000" dirty="0"/>
            </a:br>
            <a:endParaRPr lang="en-US" sz="2000" dirty="0"/>
          </a:p>
        </p:txBody>
      </p:sp>
    </p:spTree>
    <p:extLst>
      <p:ext uri="{BB962C8B-B14F-4D97-AF65-F5344CB8AC3E}">
        <p14:creationId xmlns:p14="http://schemas.microsoft.com/office/powerpoint/2010/main" val="26147012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95400"/>
            <a:ext cx="8305800" cy="4830763"/>
          </a:xfrm>
        </p:spPr>
        <p:txBody>
          <a:bodyPr>
            <a:normAutofit/>
          </a:bodyPr>
          <a:lstStyle/>
          <a:p>
            <a:pPr marL="514350" indent="-514350" eaLnBrk="1" fontAlgn="auto" hangingPunct="1">
              <a:spcAft>
                <a:spcPts val="0"/>
              </a:spcAft>
              <a:buFont typeface="+mj-lt"/>
              <a:buAutoNum type="arabicPeriod"/>
              <a:defRPr/>
            </a:pPr>
            <a:r>
              <a:rPr lang="en-US" sz="2400" u="sng" dirty="0" smtClean="0"/>
              <a:t>Knowing the Truth</a:t>
            </a:r>
            <a:r>
              <a:rPr lang="en-US" sz="2400" dirty="0" smtClean="0"/>
              <a:t>: “You shall know the truth</a:t>
            </a:r>
            <a:r>
              <a:rPr lang="en-US" sz="2400" dirty="0"/>
              <a:t>”</a:t>
            </a:r>
            <a:r>
              <a:rPr lang="en-US" sz="2400" i="1" dirty="0"/>
              <a:t> </a:t>
            </a:r>
            <a:r>
              <a:rPr lang="en-US" sz="2400" i="1" dirty="0" smtClean="0"/>
              <a:t>   </a:t>
            </a:r>
            <a:r>
              <a:rPr lang="en-US" sz="1600" i="1" dirty="0" smtClean="0"/>
              <a:t>John 8:32a</a:t>
            </a:r>
            <a:endParaRPr lang="en-US" sz="1600" i="1" dirty="0"/>
          </a:p>
          <a:p>
            <a:pPr marL="514350" indent="-514350" eaLnBrk="1" fontAlgn="auto" hangingPunct="1">
              <a:spcAft>
                <a:spcPts val="0"/>
              </a:spcAft>
              <a:buFont typeface="+mj-lt"/>
              <a:buAutoNum type="arabicPeriod"/>
              <a:defRPr/>
            </a:pPr>
            <a:r>
              <a:rPr lang="en-US" sz="2400" u="sng" dirty="0" smtClean="0"/>
              <a:t>Loving the Truth</a:t>
            </a:r>
            <a:r>
              <a:rPr lang="en-US" sz="2400" dirty="0" smtClean="0"/>
              <a:t>: </a:t>
            </a:r>
            <a:r>
              <a:rPr lang="en-US" sz="2400" dirty="0"/>
              <a:t>“The Truth shall make you free” </a:t>
            </a:r>
            <a:r>
              <a:rPr lang="en-US" sz="1600" i="1" dirty="0" smtClean="0"/>
              <a:t>John 8:32b</a:t>
            </a:r>
            <a:endParaRPr lang="en-US" sz="1600" i="1" dirty="0"/>
          </a:p>
          <a:p>
            <a:pPr marL="514350" indent="-514350" eaLnBrk="1" fontAlgn="auto" hangingPunct="1">
              <a:spcAft>
                <a:spcPts val="0"/>
              </a:spcAft>
              <a:buFont typeface="+mj-lt"/>
              <a:buAutoNum type="arabicPeriod"/>
              <a:defRPr/>
            </a:pPr>
            <a:r>
              <a:rPr lang="en-US" sz="2400" u="sng" dirty="0" smtClean="0"/>
              <a:t>Living the Truth</a:t>
            </a:r>
            <a:r>
              <a:rPr lang="en-US" sz="2400" dirty="0" smtClean="0"/>
              <a:t>: </a:t>
            </a:r>
            <a:r>
              <a:rPr lang="en-US" sz="2400" dirty="0"/>
              <a:t>“Walk in Truth” </a:t>
            </a:r>
            <a:r>
              <a:rPr lang="en-US" sz="1600" i="1" dirty="0" smtClean="0"/>
              <a:t>3 John </a:t>
            </a:r>
            <a:r>
              <a:rPr lang="en-US" sz="1600" i="1" dirty="0"/>
              <a:t>1:3-4</a:t>
            </a:r>
          </a:p>
          <a:p>
            <a:pPr marL="914400" lvl="1" indent="-514350" eaLnBrk="1" fontAlgn="auto" hangingPunct="1">
              <a:spcBef>
                <a:spcPts val="324"/>
              </a:spcBef>
              <a:spcAft>
                <a:spcPts val="0"/>
              </a:spcAft>
              <a:buFont typeface="+mj-lt"/>
              <a:buAutoNum type="romanUcPeriod"/>
              <a:defRPr/>
            </a:pPr>
            <a:r>
              <a:rPr lang="en-US" sz="2000" i="1" dirty="0" smtClean="0"/>
              <a:t>Integrity</a:t>
            </a:r>
            <a:endParaRPr lang="en-US" sz="2000" i="1" dirty="0"/>
          </a:p>
          <a:p>
            <a:pPr marL="914400" lvl="1" indent="-514350" eaLnBrk="1" fontAlgn="auto" hangingPunct="1">
              <a:spcBef>
                <a:spcPts val="324"/>
              </a:spcBef>
              <a:spcAft>
                <a:spcPts val="0"/>
              </a:spcAft>
              <a:buFont typeface="+mj-lt"/>
              <a:buAutoNum type="romanUcPeriod"/>
              <a:defRPr/>
            </a:pPr>
            <a:r>
              <a:rPr lang="en-US" sz="2000" i="1" dirty="0" smtClean="0"/>
              <a:t>Secular vs. Spiritual</a:t>
            </a:r>
          </a:p>
          <a:p>
            <a:pPr marL="514350" indent="-514350" eaLnBrk="1" fontAlgn="auto" hangingPunct="1">
              <a:spcAft>
                <a:spcPts val="0"/>
              </a:spcAft>
              <a:buFont typeface="+mj-lt"/>
              <a:buAutoNum type="arabicPeriod"/>
              <a:defRPr/>
            </a:pPr>
            <a:r>
              <a:rPr lang="en-US" sz="2400" u="sng" dirty="0" smtClean="0"/>
              <a:t>Trusting the Truth</a:t>
            </a:r>
            <a:r>
              <a:rPr lang="en-US" sz="2400" dirty="0" smtClean="0"/>
              <a:t>: “The truth of the </a:t>
            </a:r>
            <a:r>
              <a:rPr lang="en-US" sz="2400" cap="small" dirty="0" smtClean="0"/>
              <a:t>Lord</a:t>
            </a:r>
            <a:r>
              <a:rPr lang="en-US" sz="2400" dirty="0" smtClean="0"/>
              <a:t> </a:t>
            </a:r>
            <a:r>
              <a:rPr lang="en-US" sz="2400" i="1" dirty="0" smtClean="0"/>
              <a:t>endures</a:t>
            </a:r>
            <a:r>
              <a:rPr lang="en-US" sz="2400" dirty="0" smtClean="0"/>
              <a:t> forever”</a:t>
            </a:r>
            <a:r>
              <a:rPr lang="en-US" sz="1600" i="1" dirty="0" smtClean="0"/>
              <a:t> </a:t>
            </a:r>
            <a:r>
              <a:rPr lang="en-US" sz="1600" i="1" dirty="0"/>
              <a:t>Psalms 117:2</a:t>
            </a:r>
          </a:p>
          <a:p>
            <a:pPr marL="914400" lvl="1" indent="-514350" eaLnBrk="1" fontAlgn="auto" hangingPunct="1">
              <a:spcBef>
                <a:spcPts val="324"/>
              </a:spcBef>
              <a:spcAft>
                <a:spcPts val="0"/>
              </a:spcAft>
              <a:buFont typeface="+mj-lt"/>
              <a:buAutoNum type="romanUcPeriod"/>
              <a:defRPr/>
            </a:pPr>
            <a:r>
              <a:rPr lang="en-US" sz="2000" i="1" dirty="0" smtClean="0"/>
              <a:t>The </a:t>
            </a:r>
            <a:r>
              <a:rPr lang="en-US" sz="2000" i="1" dirty="0"/>
              <a:t>amazing journey of God’s </a:t>
            </a:r>
            <a:r>
              <a:rPr lang="en-US" sz="2000" i="1" dirty="0" smtClean="0"/>
              <a:t>word</a:t>
            </a:r>
          </a:p>
          <a:p>
            <a:pPr marL="914400" lvl="1" indent="-514350" eaLnBrk="1" fontAlgn="auto" hangingPunct="1">
              <a:spcBef>
                <a:spcPts val="324"/>
              </a:spcBef>
              <a:spcAft>
                <a:spcPts val="0"/>
              </a:spcAft>
              <a:buFont typeface="+mj-lt"/>
              <a:buAutoNum type="romanUcPeriod"/>
              <a:defRPr/>
            </a:pPr>
            <a:r>
              <a:rPr lang="en-US" sz="2000" i="1" dirty="0" smtClean="0"/>
              <a:t>The amazing journey of God’s people</a:t>
            </a:r>
            <a:endParaRPr lang="en-US" sz="2000" i="1" dirty="0"/>
          </a:p>
        </p:txBody>
      </p:sp>
      <p:sp>
        <p:nvSpPr>
          <p:cNvPr id="2" name="Title 1"/>
          <p:cNvSpPr>
            <a:spLocks noGrp="1"/>
          </p:cNvSpPr>
          <p:nvPr>
            <p:ph type="title"/>
          </p:nvPr>
        </p:nvSpPr>
        <p:spPr/>
        <p:txBody>
          <a:bodyPr/>
          <a:lstStyle/>
          <a:p>
            <a:pPr eaLnBrk="1" fontAlgn="auto" hangingPunct="1">
              <a:spcAft>
                <a:spcPts val="0"/>
              </a:spcAft>
              <a:defRPr/>
            </a:pPr>
            <a:r>
              <a:rPr lang="en-US" dirty="0" smtClean="0"/>
              <a:t>Serial Study Outline</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a:p>
        </p:txBody>
      </p:sp>
      <p:sp>
        <p:nvSpPr>
          <p:cNvPr id="3" name="Title 2"/>
          <p:cNvSpPr>
            <a:spLocks noGrp="1"/>
          </p:cNvSpPr>
          <p:nvPr>
            <p:ph type="title"/>
          </p:nvPr>
        </p:nvSpPr>
        <p:spPr/>
        <p:txBody>
          <a:bodyPr/>
          <a:lstStyle/>
          <a:p>
            <a:r>
              <a:rPr lang="en-US" dirty="0" smtClean="0"/>
              <a:t>Backup charts</a:t>
            </a:r>
            <a:endParaRPr lang="en-US" dirty="0"/>
          </a:p>
        </p:txBody>
      </p:sp>
    </p:spTree>
    <p:extLst>
      <p:ext uri="{BB962C8B-B14F-4D97-AF65-F5344CB8AC3E}">
        <p14:creationId xmlns:p14="http://schemas.microsoft.com/office/powerpoint/2010/main" val="312021434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109728" indent="0" eaLnBrk="1" fontAlgn="auto" hangingPunct="1">
              <a:spcAft>
                <a:spcPts val="0"/>
              </a:spcAft>
              <a:buFont typeface="Wingdings 3"/>
              <a:buNone/>
              <a:defRPr/>
            </a:pPr>
            <a:r>
              <a:rPr lang="en-US" sz="2000" b="1" dirty="0" smtClean="0"/>
              <a:t>1 </a:t>
            </a:r>
            <a:r>
              <a:rPr lang="en-US" sz="2000" b="1" dirty="0"/>
              <a:t>John 2:3 </a:t>
            </a:r>
            <a:r>
              <a:rPr lang="en-US" sz="2000" dirty="0" smtClean="0"/>
              <a:t>Now </a:t>
            </a:r>
            <a:r>
              <a:rPr lang="en-US" sz="2000" dirty="0"/>
              <a:t>by this we know that we know Him, if we keep His commandments.  </a:t>
            </a:r>
            <a:r>
              <a:rPr lang="en-US" sz="2000" baseline="30000" dirty="0"/>
              <a:t>4</a:t>
            </a:r>
            <a:r>
              <a:rPr lang="en-US" sz="2000" dirty="0"/>
              <a:t>He who says, “I know Him,” and does not keep His commandments, is a liar, and the truth is not in him.  </a:t>
            </a:r>
            <a:r>
              <a:rPr lang="en-US" sz="2000" u="sng" baseline="30000" dirty="0"/>
              <a:t>5</a:t>
            </a:r>
            <a:r>
              <a:rPr lang="en-US" sz="2000" u="sng" dirty="0"/>
              <a:t>But whoever keeps His word, truly the love of God is perfected in him</a:t>
            </a:r>
            <a:r>
              <a:rPr lang="en-US" sz="2000" dirty="0"/>
              <a:t>. By this we know that we are in Him.  </a:t>
            </a:r>
            <a:r>
              <a:rPr lang="en-US" sz="2000" baseline="30000" dirty="0"/>
              <a:t>6</a:t>
            </a:r>
            <a:r>
              <a:rPr lang="en-US" sz="2000" dirty="0"/>
              <a:t>He who says he abides in Him ought himself also to walk just as He </a:t>
            </a:r>
            <a:r>
              <a:rPr lang="en-US" sz="2000" dirty="0" smtClean="0"/>
              <a:t>walked.</a:t>
            </a:r>
          </a:p>
          <a:p>
            <a:pPr marL="365760" indent="-256032" eaLnBrk="1" fontAlgn="auto" hangingPunct="1">
              <a:spcAft>
                <a:spcPts val="0"/>
              </a:spcAft>
              <a:buFont typeface="Wingdings 3"/>
              <a:buChar char=""/>
              <a:defRPr/>
            </a:pPr>
            <a:r>
              <a:rPr lang="en-US" sz="2000" dirty="0">
                <a:solidFill>
                  <a:schemeClr val="accent5"/>
                </a:solidFill>
              </a:rPr>
              <a:t>Obedience </a:t>
            </a:r>
            <a:r>
              <a:rPr lang="en-US" sz="2000" dirty="0" smtClean="0">
                <a:solidFill>
                  <a:schemeClr val="accent5"/>
                </a:solidFill>
                <a:sym typeface="Wingdings" panose="05000000000000000000" pitchFamily="2" charset="2"/>
              </a:rPr>
              <a:t> </a:t>
            </a:r>
            <a:r>
              <a:rPr lang="en-US" altLang="en-US" sz="2000" dirty="0" smtClean="0">
                <a:solidFill>
                  <a:schemeClr val="accent5"/>
                </a:solidFill>
              </a:rPr>
              <a:t>Love </a:t>
            </a:r>
            <a:r>
              <a:rPr lang="en-US" altLang="en-US" sz="2000" dirty="0">
                <a:solidFill>
                  <a:schemeClr val="accent5"/>
                </a:solidFill>
              </a:rPr>
              <a:t>of </a:t>
            </a:r>
            <a:r>
              <a:rPr lang="en-US" altLang="en-US" sz="2000" dirty="0" smtClean="0">
                <a:solidFill>
                  <a:schemeClr val="accent5"/>
                </a:solidFill>
              </a:rPr>
              <a:t>God </a:t>
            </a:r>
            <a:r>
              <a:rPr lang="en-US" altLang="en-US" sz="2000" dirty="0" smtClean="0">
                <a:solidFill>
                  <a:schemeClr val="accent5"/>
                </a:solidFill>
                <a:sym typeface="Wingdings" panose="05000000000000000000" pitchFamily="2" charset="2"/>
              </a:rPr>
              <a:t> </a:t>
            </a:r>
            <a:r>
              <a:rPr lang="en-US" altLang="en-US" sz="2000" dirty="0" smtClean="0">
                <a:solidFill>
                  <a:schemeClr val="accent5"/>
                </a:solidFill>
              </a:rPr>
              <a:t>Love </a:t>
            </a:r>
            <a:r>
              <a:rPr lang="en-US" altLang="en-US" sz="2000" dirty="0">
                <a:solidFill>
                  <a:schemeClr val="accent5"/>
                </a:solidFill>
              </a:rPr>
              <a:t>of </a:t>
            </a:r>
            <a:r>
              <a:rPr lang="en-US" altLang="en-US" sz="2000" dirty="0" smtClean="0">
                <a:solidFill>
                  <a:schemeClr val="accent5"/>
                </a:solidFill>
              </a:rPr>
              <a:t>Truth</a:t>
            </a:r>
          </a:p>
          <a:p>
            <a:pPr marL="365760" indent="-256032" eaLnBrk="1" fontAlgn="auto" hangingPunct="1">
              <a:spcAft>
                <a:spcPts val="0"/>
              </a:spcAft>
              <a:buFont typeface="Wingdings 3"/>
              <a:buChar char=""/>
              <a:defRPr/>
            </a:pPr>
            <a:endParaRPr lang="en-US" sz="2400" dirty="0"/>
          </a:p>
          <a:p>
            <a:pPr marL="365760" indent="-256032" eaLnBrk="1" fontAlgn="auto" hangingPunct="1">
              <a:spcAft>
                <a:spcPts val="0"/>
              </a:spcAft>
              <a:buFont typeface="Wingdings 3"/>
              <a:buChar char=""/>
              <a:defRPr/>
            </a:pPr>
            <a:r>
              <a:rPr lang="en-US" sz="2400" dirty="0">
                <a:solidFill>
                  <a:schemeClr val="accent5"/>
                </a:solidFill>
              </a:rPr>
              <a:t>“People can’t change the truth, but truth can change people” – author unknown</a:t>
            </a:r>
            <a:r>
              <a:rPr lang="en-US" sz="2000" dirty="0"/>
              <a:t/>
            </a:r>
            <a:br>
              <a:rPr lang="en-US" sz="2000" dirty="0"/>
            </a:br>
            <a:r>
              <a:rPr lang="en-US" sz="2000" dirty="0"/>
              <a:t/>
            </a:r>
            <a:br>
              <a:rPr lang="en-US" sz="2000" dirty="0"/>
            </a:br>
            <a:endParaRPr lang="en-US" sz="2000" dirty="0"/>
          </a:p>
        </p:txBody>
      </p:sp>
      <p:sp>
        <p:nvSpPr>
          <p:cNvPr id="3" name="Title 2"/>
          <p:cNvSpPr>
            <a:spLocks noGrp="1"/>
          </p:cNvSpPr>
          <p:nvPr>
            <p:ph type="title"/>
          </p:nvPr>
        </p:nvSpPr>
        <p:spPr/>
        <p:txBody>
          <a:bodyPr/>
          <a:lstStyle/>
          <a:p>
            <a:pPr eaLnBrk="1" fontAlgn="auto" hangingPunct="1">
              <a:spcAft>
                <a:spcPts val="0"/>
              </a:spcAft>
              <a:defRPr/>
            </a:pPr>
            <a:r>
              <a:rPr lang="en-US" dirty="0" smtClean="0"/>
              <a:t>Love, Obedience &amp; Truth</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19200"/>
            <a:ext cx="8229600" cy="5257800"/>
          </a:xfrm>
        </p:spPr>
        <p:txBody>
          <a:bodyPr>
            <a:normAutofit lnSpcReduction="10000"/>
          </a:bodyPr>
          <a:lstStyle/>
          <a:p>
            <a:pPr marL="109728" indent="0" eaLnBrk="1" fontAlgn="auto" hangingPunct="1">
              <a:spcAft>
                <a:spcPts val="0"/>
              </a:spcAft>
              <a:buFont typeface="Wingdings 3"/>
              <a:buNone/>
              <a:defRPr/>
            </a:pPr>
            <a:r>
              <a:rPr lang="en-US" sz="2400" dirty="0" smtClean="0"/>
              <a:t>Does the love of biblical truths move us to action?</a:t>
            </a:r>
          </a:p>
          <a:p>
            <a:pPr marL="365760" indent="-256032" eaLnBrk="1" fontAlgn="auto" hangingPunct="1">
              <a:spcAft>
                <a:spcPts val="0"/>
              </a:spcAft>
              <a:buFont typeface="Wingdings 3"/>
              <a:buChar char=""/>
              <a:defRPr/>
            </a:pPr>
            <a:r>
              <a:rPr lang="en-US" sz="2400" dirty="0" smtClean="0"/>
              <a:t>Holiness</a:t>
            </a:r>
          </a:p>
          <a:p>
            <a:pPr marL="365760" indent="-256032" eaLnBrk="1" fontAlgn="auto" hangingPunct="1">
              <a:spcAft>
                <a:spcPts val="0"/>
              </a:spcAft>
              <a:buFont typeface="Wingdings 3"/>
              <a:buChar char=""/>
              <a:defRPr/>
            </a:pPr>
            <a:r>
              <a:rPr lang="en-US" sz="2400" dirty="0" smtClean="0"/>
              <a:t>Honesty </a:t>
            </a:r>
          </a:p>
          <a:p>
            <a:pPr marL="621792" lvl="1" eaLnBrk="1" fontAlgn="auto" hangingPunct="1">
              <a:spcBef>
                <a:spcPts val="324"/>
              </a:spcBef>
              <a:spcAft>
                <a:spcPts val="0"/>
              </a:spcAft>
              <a:buFont typeface="Verdana"/>
              <a:buChar char="◦"/>
              <a:defRPr/>
            </a:pPr>
            <a:r>
              <a:rPr lang="en-US" sz="2200" dirty="0" smtClean="0">
                <a:solidFill>
                  <a:schemeClr val="accent5"/>
                </a:solidFill>
              </a:rPr>
              <a:t>“</a:t>
            </a:r>
            <a:r>
              <a:rPr lang="en-US" sz="2200" dirty="0">
                <a:solidFill>
                  <a:schemeClr val="accent5"/>
                </a:solidFill>
              </a:rPr>
              <a:t>If you tell the truth, you don’t have to remember anything</a:t>
            </a:r>
            <a:r>
              <a:rPr lang="en-US" sz="2200" dirty="0" smtClean="0">
                <a:solidFill>
                  <a:schemeClr val="accent5"/>
                </a:solidFill>
              </a:rPr>
              <a:t>.”</a:t>
            </a:r>
            <a:endParaRPr lang="en-US" sz="2200" dirty="0" smtClean="0"/>
          </a:p>
          <a:p>
            <a:pPr marL="365760" indent="-256032" eaLnBrk="1" fontAlgn="auto" hangingPunct="1">
              <a:spcAft>
                <a:spcPts val="0"/>
              </a:spcAft>
              <a:buFont typeface="Wingdings 3"/>
              <a:buChar char=""/>
              <a:defRPr/>
            </a:pPr>
            <a:r>
              <a:rPr lang="en-US" sz="2400" dirty="0" smtClean="0"/>
              <a:t>Honor one another</a:t>
            </a:r>
          </a:p>
          <a:p>
            <a:pPr marL="365760" indent="-256032" eaLnBrk="1" fontAlgn="auto" hangingPunct="1">
              <a:spcAft>
                <a:spcPts val="0"/>
              </a:spcAft>
              <a:buFont typeface="Wingdings 3"/>
              <a:buChar char=""/>
              <a:defRPr/>
            </a:pPr>
            <a:r>
              <a:rPr lang="en-US" sz="2400" dirty="0" smtClean="0"/>
              <a:t>Love one another</a:t>
            </a:r>
          </a:p>
          <a:p>
            <a:pPr marL="365760" indent="-256032" eaLnBrk="1" fontAlgn="auto" hangingPunct="1">
              <a:spcAft>
                <a:spcPts val="0"/>
              </a:spcAft>
              <a:buFont typeface="Wingdings 3"/>
              <a:buChar char=""/>
              <a:defRPr/>
            </a:pPr>
            <a:r>
              <a:rPr lang="en-US" sz="2400" dirty="0" smtClean="0"/>
              <a:t>Wholesome talk</a:t>
            </a:r>
          </a:p>
          <a:p>
            <a:pPr marL="365760" indent="-256032" eaLnBrk="1" fontAlgn="auto" hangingPunct="1">
              <a:spcAft>
                <a:spcPts val="0"/>
              </a:spcAft>
              <a:buFont typeface="Wingdings 3"/>
              <a:buChar char=""/>
              <a:defRPr/>
            </a:pPr>
            <a:r>
              <a:rPr lang="en-US" sz="2400" dirty="0" smtClean="0"/>
              <a:t>Unselfishness</a:t>
            </a:r>
          </a:p>
          <a:p>
            <a:pPr marL="365760" indent="-256032" eaLnBrk="1" fontAlgn="auto" hangingPunct="1">
              <a:spcAft>
                <a:spcPts val="0"/>
              </a:spcAft>
              <a:buFont typeface="Wingdings 3"/>
              <a:buChar char=""/>
              <a:defRPr/>
            </a:pPr>
            <a:r>
              <a:rPr lang="en-US" sz="2400" dirty="0" smtClean="0"/>
              <a:t>Kindness</a:t>
            </a:r>
          </a:p>
          <a:p>
            <a:pPr marL="365760" indent="-256032" eaLnBrk="1" fontAlgn="auto" hangingPunct="1">
              <a:spcAft>
                <a:spcPts val="0"/>
              </a:spcAft>
              <a:buFont typeface="Wingdings 3"/>
              <a:buChar char=""/>
              <a:defRPr/>
            </a:pPr>
            <a:r>
              <a:rPr lang="en-US" sz="2400" dirty="0" smtClean="0"/>
              <a:t>Encourage</a:t>
            </a:r>
          </a:p>
          <a:p>
            <a:pPr marL="365760" indent="-256032" eaLnBrk="1" fontAlgn="auto" hangingPunct="1">
              <a:spcAft>
                <a:spcPts val="0"/>
              </a:spcAft>
              <a:buFont typeface="Wingdings 3"/>
              <a:buChar char=""/>
              <a:defRPr/>
            </a:pPr>
            <a:r>
              <a:rPr lang="en-US" sz="2400" dirty="0" smtClean="0"/>
              <a:t>Put talents to work</a:t>
            </a:r>
          </a:p>
          <a:p>
            <a:pPr marL="365760" indent="-256032" eaLnBrk="1" fontAlgn="auto" hangingPunct="1">
              <a:spcAft>
                <a:spcPts val="0"/>
              </a:spcAft>
              <a:buFont typeface="Wingdings 3"/>
              <a:buChar char=""/>
              <a:defRPr/>
            </a:pPr>
            <a:r>
              <a:rPr lang="en-US" sz="2400" dirty="0" smtClean="0"/>
              <a:t>Boldly proclaim Jesus</a:t>
            </a:r>
          </a:p>
          <a:p>
            <a:pPr marL="365760" indent="-256032" eaLnBrk="1" fontAlgn="auto" hangingPunct="1">
              <a:spcAft>
                <a:spcPts val="0"/>
              </a:spcAft>
              <a:buFont typeface="Wingdings 3"/>
              <a:buChar char=""/>
              <a:defRPr/>
            </a:pPr>
            <a:r>
              <a:rPr lang="en-US" sz="2400" dirty="0" smtClean="0"/>
              <a:t>Seek first the kingdom</a:t>
            </a:r>
          </a:p>
        </p:txBody>
      </p:sp>
      <p:sp>
        <p:nvSpPr>
          <p:cNvPr id="3" name="Title 2"/>
          <p:cNvSpPr>
            <a:spLocks noGrp="1"/>
          </p:cNvSpPr>
          <p:nvPr>
            <p:ph type="title"/>
          </p:nvPr>
        </p:nvSpPr>
        <p:spPr/>
        <p:txBody>
          <a:bodyPr/>
          <a:lstStyle/>
          <a:p>
            <a:pPr eaLnBrk="1" fontAlgn="auto" hangingPunct="1">
              <a:spcAft>
                <a:spcPts val="0"/>
              </a:spcAft>
              <a:defRPr/>
            </a:pPr>
            <a:r>
              <a:rPr lang="en-US" dirty="0" smtClean="0"/>
              <a:t>Do we love the Truth?</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19200"/>
            <a:ext cx="8382000" cy="5105400"/>
          </a:xfrm>
        </p:spPr>
        <p:txBody>
          <a:bodyPr>
            <a:noAutofit/>
          </a:bodyPr>
          <a:lstStyle/>
          <a:p>
            <a:pPr marL="365760" indent="-256032" eaLnBrk="1" fontAlgn="auto" hangingPunct="1">
              <a:spcAft>
                <a:spcPts val="0"/>
              </a:spcAft>
              <a:buFont typeface="Wingdings 3"/>
              <a:buChar char=""/>
              <a:defRPr/>
            </a:pPr>
            <a:r>
              <a:rPr lang="en-US" sz="2000" dirty="0" smtClean="0">
                <a:solidFill>
                  <a:schemeClr val="accent4"/>
                </a:solidFill>
              </a:rPr>
              <a:t>Are there different types of knowledge? (sacred vs. secular)</a:t>
            </a:r>
          </a:p>
          <a:p>
            <a:pPr marL="109728" indent="0" eaLnBrk="1" fontAlgn="auto" hangingPunct="1">
              <a:spcAft>
                <a:spcPts val="0"/>
              </a:spcAft>
              <a:buFont typeface="Wingdings 3"/>
              <a:buNone/>
              <a:defRPr/>
            </a:pPr>
            <a:r>
              <a:rPr lang="en-US" sz="2000" b="1" dirty="0" smtClean="0"/>
              <a:t>Col 2:2</a:t>
            </a:r>
            <a:r>
              <a:rPr lang="en-US" sz="2000" dirty="0" smtClean="0"/>
              <a:t>…and </a:t>
            </a:r>
            <a:r>
              <a:rPr lang="en-US" sz="2000" dirty="0"/>
              <a:t>attaining to all riches of the full assurance of understanding, to the knowledge of the mystery of God, </a:t>
            </a:r>
            <a:r>
              <a:rPr lang="en-US" sz="2000" dirty="0" smtClean="0"/>
              <a:t>both </a:t>
            </a:r>
            <a:r>
              <a:rPr lang="en-US" sz="2000" dirty="0"/>
              <a:t>of the Father and of Christ</a:t>
            </a:r>
            <a:r>
              <a:rPr lang="en-US" sz="2000" dirty="0" smtClean="0"/>
              <a:t>, </a:t>
            </a:r>
            <a:r>
              <a:rPr lang="en-US" sz="2000" baseline="30000" dirty="0"/>
              <a:t>3</a:t>
            </a:r>
            <a:r>
              <a:rPr lang="en-US" sz="2000" dirty="0"/>
              <a:t>in whom are </a:t>
            </a:r>
            <a:r>
              <a:rPr lang="en-US" sz="2000" u="sng" dirty="0"/>
              <a:t>hidden all the treasures of wisdom and knowledge</a:t>
            </a:r>
            <a:r>
              <a:rPr lang="en-US" sz="2000" dirty="0" smtClean="0"/>
              <a:t>.</a:t>
            </a:r>
            <a:endParaRPr lang="en-US" sz="2000" dirty="0"/>
          </a:p>
          <a:p>
            <a:pPr marL="109728" indent="0" eaLnBrk="1" fontAlgn="auto" hangingPunct="1">
              <a:spcAft>
                <a:spcPts val="0"/>
              </a:spcAft>
              <a:buFont typeface="Wingdings 3"/>
              <a:buNone/>
              <a:defRPr/>
            </a:pPr>
            <a:endParaRPr lang="en-US" sz="2000" dirty="0" smtClean="0"/>
          </a:p>
          <a:p>
            <a:pPr marL="109728" indent="0" eaLnBrk="1" fontAlgn="auto" hangingPunct="1">
              <a:spcAft>
                <a:spcPts val="0"/>
              </a:spcAft>
              <a:buFont typeface="Wingdings 3"/>
              <a:buNone/>
              <a:defRPr/>
            </a:pPr>
            <a:r>
              <a:rPr lang="en-US" sz="2000" b="1" dirty="0" err="1" smtClean="0"/>
              <a:t>Prov</a:t>
            </a:r>
            <a:r>
              <a:rPr lang="en-US" sz="2000" b="1" dirty="0" smtClean="0"/>
              <a:t> 2:1</a:t>
            </a:r>
            <a:r>
              <a:rPr lang="en-US" sz="2000" dirty="0"/>
              <a:t> My son, if you receive my words, </a:t>
            </a:r>
            <a:r>
              <a:rPr lang="en-US" sz="2000" dirty="0" smtClean="0"/>
              <a:t>And </a:t>
            </a:r>
            <a:r>
              <a:rPr lang="en-US" sz="2000" dirty="0"/>
              <a:t>treasure my commands within you, </a:t>
            </a:r>
            <a:r>
              <a:rPr lang="en-US" sz="2000" baseline="30000" dirty="0" smtClean="0"/>
              <a:t>2</a:t>
            </a:r>
            <a:r>
              <a:rPr lang="en-US" sz="2000" dirty="0" smtClean="0"/>
              <a:t>So </a:t>
            </a:r>
            <a:r>
              <a:rPr lang="en-US" sz="2000" dirty="0"/>
              <a:t>that you incline your ear to wisdom, </a:t>
            </a:r>
            <a:r>
              <a:rPr lang="en-US" sz="2000" i="1" dirty="0" smtClean="0"/>
              <a:t>And</a:t>
            </a:r>
            <a:r>
              <a:rPr lang="en-US" sz="2000" dirty="0" smtClean="0"/>
              <a:t> </a:t>
            </a:r>
            <a:r>
              <a:rPr lang="en-US" sz="2000" dirty="0"/>
              <a:t>apply your heart to understanding; </a:t>
            </a:r>
            <a:r>
              <a:rPr lang="en-US" sz="2000" baseline="30000" dirty="0"/>
              <a:t>3</a:t>
            </a:r>
            <a:r>
              <a:rPr lang="en-US" sz="2000" dirty="0"/>
              <a:t> </a:t>
            </a:r>
            <a:r>
              <a:rPr lang="en-US" sz="2000" dirty="0" smtClean="0"/>
              <a:t>Yes</a:t>
            </a:r>
            <a:r>
              <a:rPr lang="en-US" sz="2000" dirty="0"/>
              <a:t>, if you cry out for discernment, </a:t>
            </a:r>
            <a:r>
              <a:rPr lang="en-US" sz="2000" i="1" dirty="0" smtClean="0"/>
              <a:t>And</a:t>
            </a:r>
            <a:r>
              <a:rPr lang="en-US" sz="2000" dirty="0" smtClean="0"/>
              <a:t> </a:t>
            </a:r>
            <a:r>
              <a:rPr lang="en-US" sz="2000" dirty="0"/>
              <a:t>lift up your voice for understanding, </a:t>
            </a:r>
            <a:r>
              <a:rPr lang="en-US" sz="2000" baseline="30000" dirty="0" smtClean="0"/>
              <a:t>4</a:t>
            </a:r>
            <a:r>
              <a:rPr lang="en-US" sz="2000" dirty="0" smtClean="0"/>
              <a:t>If </a:t>
            </a:r>
            <a:r>
              <a:rPr lang="en-US" sz="2000" dirty="0"/>
              <a:t>you seek her as silver, </a:t>
            </a:r>
            <a:r>
              <a:rPr lang="en-US" sz="2000" dirty="0" smtClean="0"/>
              <a:t>And </a:t>
            </a:r>
            <a:r>
              <a:rPr lang="en-US" sz="2000" dirty="0"/>
              <a:t>search for her as </a:t>
            </a:r>
            <a:r>
              <a:rPr lang="en-US" sz="2000" i="1" dirty="0"/>
              <a:t>for</a:t>
            </a:r>
            <a:r>
              <a:rPr lang="en-US" sz="2000" dirty="0"/>
              <a:t> hidden treasures; </a:t>
            </a:r>
            <a:r>
              <a:rPr lang="en-US" sz="2000" u="sng" baseline="30000" dirty="0" smtClean="0"/>
              <a:t>5</a:t>
            </a:r>
            <a:r>
              <a:rPr lang="en-US" sz="2000" u="sng" dirty="0" smtClean="0"/>
              <a:t>Then </a:t>
            </a:r>
            <a:r>
              <a:rPr lang="en-US" sz="2000" u="sng" dirty="0"/>
              <a:t>you will understand the fear of the </a:t>
            </a:r>
            <a:r>
              <a:rPr lang="en-US" sz="2000" u="sng" cap="small" dirty="0"/>
              <a:t>Lord</a:t>
            </a:r>
            <a:r>
              <a:rPr lang="en-US" sz="2000" u="sng" dirty="0"/>
              <a:t>, </a:t>
            </a:r>
            <a:r>
              <a:rPr lang="en-US" sz="2000" u="sng" dirty="0" smtClean="0"/>
              <a:t>And </a:t>
            </a:r>
            <a:r>
              <a:rPr lang="en-US" sz="2000" u="sng" dirty="0"/>
              <a:t>find the knowledge of God</a:t>
            </a:r>
            <a:r>
              <a:rPr lang="en-US" sz="2000" dirty="0"/>
              <a:t>. </a:t>
            </a:r>
            <a:r>
              <a:rPr lang="en-US" sz="2000" baseline="30000" dirty="0" smtClean="0"/>
              <a:t>6</a:t>
            </a:r>
            <a:r>
              <a:rPr lang="en-US" sz="2000" dirty="0" smtClean="0"/>
              <a:t>For </a:t>
            </a:r>
            <a:r>
              <a:rPr lang="en-US" sz="2000" dirty="0"/>
              <a:t>the </a:t>
            </a:r>
            <a:r>
              <a:rPr lang="en-US" sz="2000" cap="small" dirty="0"/>
              <a:t>Lord</a:t>
            </a:r>
            <a:r>
              <a:rPr lang="en-US" sz="2000" dirty="0"/>
              <a:t> gives wisdom; </a:t>
            </a:r>
            <a:r>
              <a:rPr lang="en-US" sz="2000" u="sng" dirty="0" smtClean="0"/>
              <a:t>From </a:t>
            </a:r>
            <a:r>
              <a:rPr lang="en-US" sz="2000" u="sng" dirty="0"/>
              <a:t>His mouth </a:t>
            </a:r>
            <a:r>
              <a:rPr lang="en-US" sz="2000" i="1" u="sng" dirty="0"/>
              <a:t>come</a:t>
            </a:r>
            <a:r>
              <a:rPr lang="en-US" sz="2000" u="sng" dirty="0"/>
              <a:t> knowledge and understanding</a:t>
            </a:r>
            <a:r>
              <a:rPr lang="en-US" sz="2000" dirty="0"/>
              <a:t>; </a:t>
            </a:r>
            <a:endParaRPr lang="en-US" sz="2000" dirty="0" smtClean="0"/>
          </a:p>
          <a:p>
            <a:pPr marL="365760" indent="-256032" eaLnBrk="1" fontAlgn="auto" hangingPunct="1">
              <a:spcAft>
                <a:spcPts val="0"/>
              </a:spcAft>
              <a:buFontTx/>
              <a:buChar char="-"/>
              <a:defRPr/>
            </a:pPr>
            <a:r>
              <a:rPr lang="en-US" sz="2000" dirty="0">
                <a:solidFill>
                  <a:schemeClr val="accent4"/>
                </a:solidFill>
              </a:rPr>
              <a:t>God is the source of </a:t>
            </a:r>
            <a:r>
              <a:rPr lang="en-US" sz="2000" dirty="0" smtClean="0">
                <a:solidFill>
                  <a:schemeClr val="accent4"/>
                </a:solidFill>
              </a:rPr>
              <a:t>knowledge and understanding</a:t>
            </a:r>
          </a:p>
          <a:p>
            <a:pPr marL="365760" indent="-256032" eaLnBrk="1" fontAlgn="auto" hangingPunct="1">
              <a:spcAft>
                <a:spcPts val="0"/>
              </a:spcAft>
              <a:buFontTx/>
              <a:buChar char="-"/>
              <a:defRPr/>
            </a:pPr>
            <a:r>
              <a:rPr lang="en-US" sz="2000" dirty="0" smtClean="0">
                <a:solidFill>
                  <a:schemeClr val="accent4"/>
                </a:solidFill>
              </a:rPr>
              <a:t>              The Fear of God is a prerequisite to knowledge</a:t>
            </a:r>
            <a:endParaRPr lang="en-US" sz="2000" dirty="0" smtClean="0"/>
          </a:p>
        </p:txBody>
      </p:sp>
      <p:sp>
        <p:nvSpPr>
          <p:cNvPr id="3" name="Title 2"/>
          <p:cNvSpPr>
            <a:spLocks noGrp="1"/>
          </p:cNvSpPr>
          <p:nvPr>
            <p:ph type="title"/>
          </p:nvPr>
        </p:nvSpPr>
        <p:spPr/>
        <p:txBody>
          <a:bodyPr/>
          <a:lstStyle/>
          <a:p>
            <a:pPr eaLnBrk="1" fontAlgn="auto" hangingPunct="1">
              <a:spcAft>
                <a:spcPts val="0"/>
              </a:spcAft>
              <a:defRPr/>
            </a:pPr>
            <a:r>
              <a:rPr lang="en-US" sz="3600" dirty="0" smtClean="0"/>
              <a:t>Different Types of Knowledge?</a:t>
            </a:r>
            <a:endParaRPr lang="en-US" sz="3600" dirty="0"/>
          </a:p>
        </p:txBody>
      </p:sp>
    </p:spTree>
    <p:extLst>
      <p:ext uri="{BB962C8B-B14F-4D97-AF65-F5344CB8AC3E}">
        <p14:creationId xmlns:p14="http://schemas.microsoft.com/office/powerpoint/2010/main" val="231918875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95400"/>
            <a:ext cx="8305800" cy="5029200"/>
          </a:xfrm>
        </p:spPr>
        <p:txBody>
          <a:bodyPr>
            <a:noAutofit/>
          </a:bodyPr>
          <a:lstStyle/>
          <a:p>
            <a:pPr marL="365760" indent="-256032" eaLnBrk="1" fontAlgn="auto" hangingPunct="1">
              <a:spcAft>
                <a:spcPts val="0"/>
              </a:spcAft>
              <a:buFont typeface="Wingdings 3"/>
              <a:buChar char=""/>
              <a:defRPr/>
            </a:pPr>
            <a:r>
              <a:rPr lang="en-US" sz="2200" dirty="0" smtClean="0">
                <a:solidFill>
                  <a:schemeClr val="accent4"/>
                </a:solidFill>
              </a:rPr>
              <a:t>Surely vocational knowledge is separate from God’s knowledge!</a:t>
            </a:r>
          </a:p>
          <a:p>
            <a:pPr marL="109728" indent="0" eaLnBrk="1" fontAlgn="auto" hangingPunct="1">
              <a:spcAft>
                <a:spcPts val="0"/>
              </a:spcAft>
              <a:buFont typeface="Wingdings 3"/>
              <a:buNone/>
              <a:defRPr/>
            </a:pPr>
            <a:r>
              <a:rPr lang="en-US" sz="2200" b="1" dirty="0" smtClean="0"/>
              <a:t>Exodus </a:t>
            </a:r>
            <a:r>
              <a:rPr lang="en-US" sz="2200" b="1" dirty="0"/>
              <a:t>31:1 </a:t>
            </a:r>
            <a:r>
              <a:rPr lang="en-US" sz="2200" dirty="0" smtClean="0"/>
              <a:t>Then </a:t>
            </a:r>
            <a:r>
              <a:rPr lang="en-US" sz="2200" dirty="0"/>
              <a:t>the </a:t>
            </a:r>
            <a:r>
              <a:rPr lang="en-US" sz="2200" cap="small" dirty="0"/>
              <a:t>Lord</a:t>
            </a:r>
            <a:r>
              <a:rPr lang="en-US" sz="2200" dirty="0"/>
              <a:t> spoke to Moses, saying: </a:t>
            </a:r>
            <a:r>
              <a:rPr lang="en-US" sz="2200" baseline="30000" dirty="0" smtClean="0"/>
              <a:t>2</a:t>
            </a:r>
            <a:r>
              <a:rPr lang="en-US" sz="2200" dirty="0" smtClean="0"/>
              <a:t>“See</a:t>
            </a:r>
            <a:r>
              <a:rPr lang="en-US" sz="2200" dirty="0"/>
              <a:t>, I have called by name </a:t>
            </a:r>
            <a:r>
              <a:rPr lang="en-US" sz="2200" dirty="0" err="1"/>
              <a:t>Bezalel</a:t>
            </a:r>
            <a:r>
              <a:rPr lang="en-US" sz="2200" dirty="0"/>
              <a:t> the son of Uri, the son of </a:t>
            </a:r>
            <a:r>
              <a:rPr lang="en-US" sz="2200" dirty="0" err="1"/>
              <a:t>Hur</a:t>
            </a:r>
            <a:r>
              <a:rPr lang="en-US" sz="2200" dirty="0"/>
              <a:t>, of the tribe of Judah. </a:t>
            </a:r>
            <a:r>
              <a:rPr lang="en-US" sz="2200" baseline="30000" dirty="0" smtClean="0"/>
              <a:t>3</a:t>
            </a:r>
            <a:r>
              <a:rPr lang="en-US" sz="2200" dirty="0" smtClean="0"/>
              <a:t>And </a:t>
            </a:r>
            <a:r>
              <a:rPr lang="en-US" sz="2200" u="sng" dirty="0"/>
              <a:t>I have filled him </a:t>
            </a:r>
            <a:r>
              <a:rPr lang="en-US" sz="2200" dirty="0"/>
              <a:t>with the Spirit of God, in wisdom, in understanding, in knowledge, and in all </a:t>
            </a:r>
            <a:r>
              <a:rPr lang="en-US" sz="2200" i="1" dirty="0"/>
              <a:t>manner of</a:t>
            </a:r>
            <a:r>
              <a:rPr lang="en-US" sz="2200" dirty="0"/>
              <a:t> workmanship, </a:t>
            </a:r>
            <a:r>
              <a:rPr lang="en-US" sz="2200" baseline="30000" dirty="0" smtClean="0"/>
              <a:t>4</a:t>
            </a:r>
            <a:r>
              <a:rPr lang="en-US" sz="2200" dirty="0" smtClean="0"/>
              <a:t>to </a:t>
            </a:r>
            <a:r>
              <a:rPr lang="en-US" sz="2200" dirty="0"/>
              <a:t>design artistic works, to work in gold, in silver, in bronze</a:t>
            </a:r>
            <a:r>
              <a:rPr lang="en-US" sz="2200" dirty="0" smtClean="0"/>
              <a:t>, </a:t>
            </a:r>
            <a:r>
              <a:rPr lang="en-US" sz="2200" baseline="30000" dirty="0"/>
              <a:t>5</a:t>
            </a:r>
            <a:r>
              <a:rPr lang="en-US" sz="2200" dirty="0"/>
              <a:t>in cutting jewels for setting, in carving wood, and to work in all </a:t>
            </a:r>
            <a:r>
              <a:rPr lang="en-US" sz="2200" i="1" dirty="0"/>
              <a:t>manner of</a:t>
            </a:r>
            <a:r>
              <a:rPr lang="en-US" sz="2200" dirty="0"/>
              <a:t> workmanship. </a:t>
            </a:r>
            <a:br>
              <a:rPr lang="en-US" sz="2200" dirty="0"/>
            </a:br>
            <a:r>
              <a:rPr lang="en-US" sz="2200" dirty="0"/>
              <a:t/>
            </a:r>
            <a:br>
              <a:rPr lang="en-US" sz="2200" dirty="0"/>
            </a:br>
            <a:r>
              <a:rPr lang="en-US" sz="2200" b="1" dirty="0" smtClean="0"/>
              <a:t>Daniel </a:t>
            </a:r>
            <a:r>
              <a:rPr lang="en-US" sz="2200" b="1" dirty="0"/>
              <a:t>1:17 </a:t>
            </a:r>
            <a:r>
              <a:rPr lang="en-US" sz="2200" dirty="0" smtClean="0"/>
              <a:t>As </a:t>
            </a:r>
            <a:r>
              <a:rPr lang="en-US" sz="2200" dirty="0"/>
              <a:t>for these four young men, God gave them knowledge and skill in all literature and wisdom; and Daniel had understanding in all visions and dreams</a:t>
            </a:r>
            <a:r>
              <a:rPr lang="en-US" sz="2200" dirty="0" smtClean="0"/>
              <a:t>.</a:t>
            </a:r>
            <a:r>
              <a:rPr lang="en-US" sz="2200" dirty="0"/>
              <a:t/>
            </a:r>
            <a:br>
              <a:rPr lang="en-US" sz="2200" dirty="0"/>
            </a:br>
            <a:r>
              <a:rPr lang="en-US" sz="2200" dirty="0"/>
              <a:t/>
            </a:r>
            <a:br>
              <a:rPr lang="en-US" sz="2200" dirty="0"/>
            </a:br>
            <a:endParaRPr lang="en-US" sz="2200" dirty="0">
              <a:solidFill>
                <a:schemeClr val="accent4"/>
              </a:solidFill>
            </a:endParaRPr>
          </a:p>
        </p:txBody>
      </p:sp>
      <p:sp>
        <p:nvSpPr>
          <p:cNvPr id="3" name="Title 2"/>
          <p:cNvSpPr>
            <a:spLocks noGrp="1"/>
          </p:cNvSpPr>
          <p:nvPr>
            <p:ph type="title"/>
          </p:nvPr>
        </p:nvSpPr>
        <p:spPr/>
        <p:txBody>
          <a:bodyPr/>
          <a:lstStyle/>
          <a:p>
            <a:pPr eaLnBrk="1" fontAlgn="auto" hangingPunct="1">
              <a:spcAft>
                <a:spcPts val="0"/>
              </a:spcAft>
              <a:defRPr/>
            </a:pPr>
            <a:r>
              <a:rPr lang="en-US" sz="3600" dirty="0" smtClean="0"/>
              <a:t>God Gives Vocational Knowledge</a:t>
            </a:r>
            <a:endParaRPr lang="en-US" sz="3600" dirty="0"/>
          </a:p>
        </p:txBody>
      </p:sp>
    </p:spTree>
    <p:extLst>
      <p:ext uri="{BB962C8B-B14F-4D97-AF65-F5344CB8AC3E}">
        <p14:creationId xmlns:p14="http://schemas.microsoft.com/office/powerpoint/2010/main" val="361258551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189038"/>
            <a:ext cx="8229600" cy="4525962"/>
          </a:xfrm>
        </p:spPr>
        <p:txBody>
          <a:bodyPr>
            <a:noAutofit/>
          </a:bodyPr>
          <a:lstStyle/>
          <a:p>
            <a:pPr marL="109728" indent="0" eaLnBrk="1" fontAlgn="auto" hangingPunct="1">
              <a:spcAft>
                <a:spcPts val="0"/>
              </a:spcAft>
              <a:buFont typeface="Wingdings 3"/>
              <a:buNone/>
              <a:defRPr/>
            </a:pPr>
            <a:r>
              <a:rPr lang="en-US" sz="2200" b="1" dirty="0" err="1"/>
              <a:t>Deut</a:t>
            </a:r>
            <a:r>
              <a:rPr lang="en-US" sz="2200" b="1" dirty="0"/>
              <a:t> 8:17 </a:t>
            </a:r>
            <a:r>
              <a:rPr lang="en-US" sz="2200" dirty="0"/>
              <a:t>then you say in your heart, ‘My power and the might of my hand have gained me this wealth.’ </a:t>
            </a:r>
            <a:r>
              <a:rPr lang="en-US" sz="2200" baseline="30000" dirty="0"/>
              <a:t>18</a:t>
            </a:r>
            <a:r>
              <a:rPr lang="en-US" sz="2200" dirty="0"/>
              <a:t>“And you shall remember the </a:t>
            </a:r>
            <a:r>
              <a:rPr lang="en-US" sz="2200" cap="small" dirty="0"/>
              <a:t>Lord</a:t>
            </a:r>
            <a:r>
              <a:rPr lang="en-US" sz="2200" dirty="0"/>
              <a:t> your God, for </a:t>
            </a:r>
            <a:r>
              <a:rPr lang="en-US" sz="2200" i="1" u="sng" dirty="0"/>
              <a:t>it is</a:t>
            </a:r>
            <a:r>
              <a:rPr lang="en-US" sz="2200" u="sng" dirty="0"/>
              <a:t> He who gives you power to get wealth</a:t>
            </a:r>
            <a:r>
              <a:rPr lang="en-US" sz="2200" dirty="0"/>
              <a:t>, that He may establish His covenant which He swore to your fathers, as </a:t>
            </a:r>
            <a:r>
              <a:rPr lang="en-US" sz="2200" i="1" dirty="0"/>
              <a:t>it is</a:t>
            </a:r>
            <a:r>
              <a:rPr lang="en-US" sz="2200" dirty="0"/>
              <a:t> this day.</a:t>
            </a:r>
          </a:p>
          <a:p>
            <a:pPr marL="365760" indent="-256032" eaLnBrk="1" fontAlgn="auto" hangingPunct="1">
              <a:spcAft>
                <a:spcPts val="0"/>
              </a:spcAft>
              <a:buFont typeface="Wingdings 3"/>
              <a:buChar char=""/>
              <a:defRPr/>
            </a:pPr>
            <a:r>
              <a:rPr lang="en-US" sz="2200" dirty="0">
                <a:solidFill>
                  <a:schemeClr val="accent4"/>
                </a:solidFill>
              </a:rPr>
              <a:t>The ability to earn a living comes from God</a:t>
            </a:r>
          </a:p>
          <a:p>
            <a:pPr marL="365760" indent="-256032" eaLnBrk="1" fontAlgn="auto" hangingPunct="1">
              <a:spcAft>
                <a:spcPts val="0"/>
              </a:spcAft>
              <a:buFont typeface="Wingdings 3"/>
              <a:buChar char=""/>
              <a:defRPr/>
            </a:pPr>
            <a:r>
              <a:rPr lang="en-US" sz="2200" dirty="0">
                <a:solidFill>
                  <a:schemeClr val="accent4"/>
                </a:solidFill>
              </a:rPr>
              <a:t>Taking credit to ourselves for our “knowledge” is pride</a:t>
            </a:r>
            <a:endParaRPr lang="en-US" sz="2200" b="1" dirty="0" smtClean="0"/>
          </a:p>
          <a:p>
            <a:pPr marL="109728" indent="0" eaLnBrk="1" fontAlgn="auto" hangingPunct="1">
              <a:spcAft>
                <a:spcPts val="0"/>
              </a:spcAft>
              <a:buFont typeface="Wingdings 3"/>
              <a:buNone/>
              <a:defRPr/>
            </a:pPr>
            <a:endParaRPr lang="en-US" sz="2200" b="1" dirty="0" smtClean="0"/>
          </a:p>
          <a:p>
            <a:pPr marL="109728" indent="0" eaLnBrk="1" fontAlgn="auto" hangingPunct="1">
              <a:spcAft>
                <a:spcPts val="0"/>
              </a:spcAft>
              <a:buFont typeface="Wingdings 3"/>
              <a:buNone/>
              <a:defRPr/>
            </a:pPr>
            <a:r>
              <a:rPr lang="en-US" sz="2200" b="1" dirty="0" smtClean="0"/>
              <a:t>Romans </a:t>
            </a:r>
            <a:r>
              <a:rPr lang="en-US" sz="2200" b="1" dirty="0"/>
              <a:t>1:20 </a:t>
            </a:r>
            <a:r>
              <a:rPr lang="en-US" sz="2200" dirty="0" smtClean="0"/>
              <a:t>For </a:t>
            </a:r>
            <a:r>
              <a:rPr lang="en-US" sz="2200" dirty="0"/>
              <a:t>since the creation of the world His invisible </a:t>
            </a:r>
            <a:r>
              <a:rPr lang="en-US" sz="2200" i="1" dirty="0"/>
              <a:t>attributes</a:t>
            </a:r>
            <a:r>
              <a:rPr lang="en-US" sz="2200" dirty="0"/>
              <a:t> are clearly seen, being understood by the things that are made, </a:t>
            </a:r>
            <a:r>
              <a:rPr lang="en-US" sz="2200" i="1" dirty="0"/>
              <a:t>even</a:t>
            </a:r>
            <a:r>
              <a:rPr lang="en-US" sz="2200" dirty="0"/>
              <a:t> His eternal power and Godhead, so that they are without excuse</a:t>
            </a:r>
            <a:r>
              <a:rPr lang="en-US" sz="2200" dirty="0" smtClean="0"/>
              <a:t>,</a:t>
            </a:r>
            <a:endParaRPr lang="en-US" sz="2200" dirty="0"/>
          </a:p>
          <a:p>
            <a:pPr marL="365760" indent="-256032" eaLnBrk="1" fontAlgn="auto" hangingPunct="1">
              <a:spcAft>
                <a:spcPts val="0"/>
              </a:spcAft>
              <a:buFont typeface="Wingdings 3"/>
              <a:buChar char=""/>
              <a:defRPr/>
            </a:pPr>
            <a:r>
              <a:rPr lang="en-US" sz="2200" dirty="0" smtClean="0">
                <a:solidFill>
                  <a:schemeClr val="accent4"/>
                </a:solidFill>
              </a:rPr>
              <a:t>Even knowledge gained by observing nature is God given</a:t>
            </a:r>
            <a:endParaRPr lang="en-US" sz="2200" dirty="0"/>
          </a:p>
        </p:txBody>
      </p:sp>
      <p:sp>
        <p:nvSpPr>
          <p:cNvPr id="3" name="Title 2"/>
          <p:cNvSpPr>
            <a:spLocks noGrp="1"/>
          </p:cNvSpPr>
          <p:nvPr>
            <p:ph type="title"/>
          </p:nvPr>
        </p:nvSpPr>
        <p:spPr/>
        <p:txBody>
          <a:bodyPr>
            <a:noAutofit/>
          </a:bodyPr>
          <a:lstStyle/>
          <a:p>
            <a:pPr eaLnBrk="1" fontAlgn="auto" hangingPunct="1">
              <a:spcAft>
                <a:spcPts val="0"/>
              </a:spcAft>
              <a:defRPr/>
            </a:pPr>
            <a:r>
              <a:rPr lang="en-US" sz="3600" dirty="0"/>
              <a:t>God Gives Vocational Knowledge</a:t>
            </a:r>
          </a:p>
        </p:txBody>
      </p:sp>
    </p:spTree>
    <p:extLst>
      <p:ext uri="{BB962C8B-B14F-4D97-AF65-F5344CB8AC3E}">
        <p14:creationId xmlns:p14="http://schemas.microsoft.com/office/powerpoint/2010/main" val="169023774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0481" name="Content Placeholder 1"/>
          <p:cNvSpPr>
            <a:spLocks noGrp="1"/>
          </p:cNvSpPr>
          <p:nvPr>
            <p:ph idx="1"/>
          </p:nvPr>
        </p:nvSpPr>
        <p:spPr>
          <a:xfrm>
            <a:off x="457200" y="1371600"/>
            <a:ext cx="8229600" cy="4525963"/>
          </a:xfrm>
        </p:spPr>
        <p:txBody>
          <a:bodyPr/>
          <a:lstStyle/>
          <a:p>
            <a:pPr marL="109538" indent="0" eaLnBrk="1" hangingPunct="1">
              <a:buFont typeface="Wingdings 3" pitchFamily="18" charset="2"/>
              <a:buNone/>
            </a:pPr>
            <a:r>
              <a:rPr lang="en-US" altLang="zh-CN" sz="2200" b="1" smtClean="0">
                <a:ea typeface="宋体" pitchFamily="2" charset="-122"/>
              </a:rPr>
              <a:t>1 Timothy 6:20 </a:t>
            </a:r>
            <a:r>
              <a:rPr lang="en-US" altLang="zh-CN" sz="2200" smtClean="0">
                <a:ea typeface="宋体" pitchFamily="2" charset="-122"/>
              </a:rPr>
              <a:t>O Timothy! Guard what was committed to your trust, avoiding the profane </a:t>
            </a:r>
            <a:r>
              <a:rPr lang="en-US" altLang="zh-CN" sz="2200" i="1" smtClean="0">
                <a:ea typeface="宋体" pitchFamily="2" charset="-122"/>
              </a:rPr>
              <a:t>and</a:t>
            </a:r>
            <a:r>
              <a:rPr lang="en-US" altLang="zh-CN" sz="2200" smtClean="0">
                <a:ea typeface="宋体" pitchFamily="2" charset="-122"/>
              </a:rPr>
              <a:t> idle babblings and contradictions of what is falsely called knowledge— </a:t>
            </a:r>
            <a:r>
              <a:rPr lang="en-US" altLang="zh-CN" sz="2200" baseline="30000" smtClean="0">
                <a:ea typeface="宋体" pitchFamily="2" charset="-122"/>
              </a:rPr>
              <a:t>21</a:t>
            </a:r>
            <a:r>
              <a:rPr lang="en-US" altLang="zh-CN" sz="2200" smtClean="0">
                <a:ea typeface="宋体" pitchFamily="2" charset="-122"/>
              </a:rPr>
              <a:t>by professing it some have strayed concerning the faith.</a:t>
            </a:r>
          </a:p>
          <a:p>
            <a:pPr marL="109538" indent="0" eaLnBrk="1" hangingPunct="1"/>
            <a:r>
              <a:rPr lang="en-US" altLang="zh-CN" sz="2200" smtClean="0">
                <a:solidFill>
                  <a:srgbClr val="39639D"/>
                </a:solidFill>
                <a:ea typeface="宋体" pitchFamily="2" charset="-122"/>
              </a:rPr>
              <a:t> “Secular” knowledge can lead astray from the faith</a:t>
            </a:r>
            <a:r>
              <a:rPr lang="en-US" altLang="zh-CN" sz="2200" smtClean="0">
                <a:ea typeface="宋体" pitchFamily="2" charset="-122"/>
              </a:rPr>
              <a:t/>
            </a:r>
            <a:br>
              <a:rPr lang="en-US" altLang="zh-CN" sz="2200" smtClean="0">
                <a:ea typeface="宋体" pitchFamily="2" charset="-122"/>
              </a:rPr>
            </a:br>
            <a:endParaRPr lang="en-US" altLang="zh-CN" sz="2200" smtClean="0">
              <a:ea typeface="宋体" pitchFamily="2" charset="-122"/>
            </a:endParaRPr>
          </a:p>
        </p:txBody>
      </p:sp>
      <p:sp>
        <p:nvSpPr>
          <p:cNvPr id="3" name="Title 2"/>
          <p:cNvSpPr>
            <a:spLocks noGrp="1"/>
          </p:cNvSpPr>
          <p:nvPr>
            <p:ph type="title"/>
          </p:nvPr>
        </p:nvSpPr>
        <p:spPr/>
        <p:txBody>
          <a:bodyPr/>
          <a:lstStyle/>
          <a:p>
            <a:pPr eaLnBrk="1" fontAlgn="auto" hangingPunct="1">
              <a:spcAft>
                <a:spcPts val="0"/>
              </a:spcAft>
              <a:defRPr/>
            </a:pPr>
            <a:r>
              <a:rPr lang="en-US" sz="3600" dirty="0" smtClean="0"/>
              <a:t>Falsely Called Knowledge</a:t>
            </a:r>
            <a:endParaRPr lang="en-US" sz="3600" dirty="0"/>
          </a:p>
        </p:txBody>
      </p:sp>
    </p:spTree>
    <p:extLst>
      <p:ext uri="{BB962C8B-B14F-4D97-AF65-F5344CB8AC3E}">
        <p14:creationId xmlns:p14="http://schemas.microsoft.com/office/powerpoint/2010/main" val="316921744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3553" name="Content Placeholder 1"/>
          <p:cNvSpPr>
            <a:spLocks noGrp="1"/>
          </p:cNvSpPr>
          <p:nvPr>
            <p:ph idx="1"/>
          </p:nvPr>
        </p:nvSpPr>
        <p:spPr>
          <a:xfrm>
            <a:off x="457200" y="1295400"/>
            <a:ext cx="8229600" cy="4525963"/>
          </a:xfrm>
        </p:spPr>
        <p:txBody>
          <a:bodyPr/>
          <a:lstStyle/>
          <a:p>
            <a:pPr eaLnBrk="1" hangingPunct="1"/>
            <a:r>
              <a:rPr lang="en-US" altLang="zh-CN" sz="2200" smtClean="0">
                <a:solidFill>
                  <a:srgbClr val="39639D"/>
                </a:solidFill>
                <a:ea typeface="宋体" pitchFamily="2" charset="-122"/>
              </a:rPr>
              <a:t>Conflicts arise when people try to live disconnected from truth</a:t>
            </a:r>
          </a:p>
          <a:p>
            <a:pPr eaLnBrk="1" hangingPunct="1"/>
            <a:r>
              <a:rPr lang="en-US" altLang="zh-CN" sz="2200" smtClean="0">
                <a:solidFill>
                  <a:srgbClr val="39639D"/>
                </a:solidFill>
                <a:ea typeface="宋体" pitchFamily="2" charset="-122"/>
              </a:rPr>
              <a:t>Truth: Dad and mom run the house </a:t>
            </a:r>
            <a:r>
              <a:rPr lang="en-US" altLang="zh-CN" sz="2200" smtClean="0">
                <a:solidFill>
                  <a:srgbClr val="39639D"/>
                </a:solidFill>
                <a:ea typeface="宋体" pitchFamily="2" charset="-122"/>
                <a:sym typeface="Wingdings" pitchFamily="2" charset="2"/>
              </a:rPr>
              <a:t> Johnny unplugs</a:t>
            </a:r>
          </a:p>
          <a:p>
            <a:pPr eaLnBrk="1" hangingPunct="1"/>
            <a:r>
              <a:rPr lang="en-US" altLang="zh-CN" sz="2200" smtClean="0">
                <a:solidFill>
                  <a:srgbClr val="39639D"/>
                </a:solidFill>
                <a:ea typeface="宋体" pitchFamily="2" charset="-122"/>
                <a:sym typeface="Wingdings" pitchFamily="2" charset="2"/>
              </a:rPr>
              <a:t>Being out of place will almost always result in conflict</a:t>
            </a:r>
            <a:endParaRPr lang="en-US" altLang="zh-CN" sz="2200" smtClean="0">
              <a:solidFill>
                <a:srgbClr val="39639D"/>
              </a:solidFill>
              <a:ea typeface="宋体" pitchFamily="2" charset="-122"/>
            </a:endParaRPr>
          </a:p>
          <a:p>
            <a:pPr eaLnBrk="1" hangingPunct="1">
              <a:buFont typeface="Wingdings 3" pitchFamily="18" charset="2"/>
              <a:buNone/>
            </a:pPr>
            <a:r>
              <a:rPr lang="en-US" altLang="zh-CN" sz="2200" b="1" smtClean="0">
                <a:ea typeface="宋体" pitchFamily="2" charset="-122"/>
              </a:rPr>
              <a:t>Proverbs 27:8 </a:t>
            </a:r>
            <a:r>
              <a:rPr lang="en-US" altLang="zh-CN" sz="2200" smtClean="0">
                <a:ea typeface="宋体" pitchFamily="2" charset="-122"/>
              </a:rPr>
              <a:t>Like a bird that wanders from its nest </a:t>
            </a:r>
            <a:r>
              <a:rPr lang="en-US" altLang="zh-CN" sz="2200" i="1" smtClean="0">
                <a:ea typeface="宋体" pitchFamily="2" charset="-122"/>
              </a:rPr>
              <a:t>Is</a:t>
            </a:r>
            <a:r>
              <a:rPr lang="en-US" altLang="zh-CN" sz="2200" smtClean="0">
                <a:ea typeface="宋体" pitchFamily="2" charset="-122"/>
              </a:rPr>
              <a:t> a man who wanders from his place.</a:t>
            </a:r>
          </a:p>
          <a:p>
            <a:pPr eaLnBrk="1" hangingPunct="1"/>
            <a:r>
              <a:rPr lang="en-US" altLang="zh-CN" sz="2200" smtClean="0">
                <a:solidFill>
                  <a:srgbClr val="39639D"/>
                </a:solidFill>
                <a:ea typeface="宋体" pitchFamily="2" charset="-122"/>
              </a:rPr>
              <a:t>Embrace the truth of our station in life</a:t>
            </a:r>
          </a:p>
          <a:p>
            <a:pPr eaLnBrk="1" hangingPunct="1">
              <a:buFont typeface="Wingdings 3" pitchFamily="18" charset="2"/>
              <a:buNone/>
            </a:pPr>
            <a:endParaRPr lang="en-US" altLang="zh-CN" sz="2200" b="1" smtClean="0">
              <a:ea typeface="宋体" pitchFamily="2" charset="-122"/>
            </a:endParaRPr>
          </a:p>
        </p:txBody>
      </p:sp>
      <p:sp>
        <p:nvSpPr>
          <p:cNvPr id="3" name="Title 2"/>
          <p:cNvSpPr>
            <a:spLocks noGrp="1"/>
          </p:cNvSpPr>
          <p:nvPr>
            <p:ph type="title"/>
          </p:nvPr>
        </p:nvSpPr>
        <p:spPr/>
        <p:txBody>
          <a:bodyPr/>
          <a:lstStyle/>
          <a:p>
            <a:pPr eaLnBrk="1" fontAlgn="auto" hangingPunct="1">
              <a:spcAft>
                <a:spcPts val="0"/>
              </a:spcAft>
              <a:defRPr/>
            </a:pPr>
            <a:r>
              <a:rPr lang="en-US" sz="3600" dirty="0" smtClean="0"/>
              <a:t>Disconnections Cause Conflicts</a:t>
            </a:r>
            <a:endParaRPr lang="en-US" sz="3600" dirty="0"/>
          </a:p>
        </p:txBody>
      </p:sp>
    </p:spTree>
    <p:extLst>
      <p:ext uri="{BB962C8B-B14F-4D97-AF65-F5344CB8AC3E}">
        <p14:creationId xmlns:p14="http://schemas.microsoft.com/office/powerpoint/2010/main" val="235454748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4577" name="Content Placeholder 1"/>
          <p:cNvSpPr>
            <a:spLocks noGrp="1"/>
          </p:cNvSpPr>
          <p:nvPr>
            <p:ph idx="1"/>
          </p:nvPr>
        </p:nvSpPr>
        <p:spPr/>
        <p:txBody>
          <a:bodyPr/>
          <a:lstStyle/>
          <a:p>
            <a:pPr marL="109538" indent="0" eaLnBrk="1" hangingPunct="1">
              <a:buFont typeface="Wingdings 3" pitchFamily="18" charset="2"/>
              <a:buNone/>
            </a:pPr>
            <a:r>
              <a:rPr lang="en-US" altLang="zh-CN" sz="2200" b="1" smtClean="0">
                <a:ea typeface="宋体" pitchFamily="2" charset="-122"/>
              </a:rPr>
              <a:t>John 3:19 </a:t>
            </a:r>
            <a:r>
              <a:rPr lang="en-US" altLang="zh-CN" sz="2200" smtClean="0">
                <a:ea typeface="宋体" pitchFamily="2" charset="-122"/>
              </a:rPr>
              <a:t>And this is the condemnation, that the light has come into the world, and men loved darkness rather than light, because their deeds were evil.  </a:t>
            </a:r>
            <a:r>
              <a:rPr lang="en-US" altLang="zh-CN" sz="2200" baseline="30000" smtClean="0">
                <a:ea typeface="宋体" pitchFamily="2" charset="-122"/>
              </a:rPr>
              <a:t>20</a:t>
            </a:r>
            <a:r>
              <a:rPr lang="en-US" altLang="zh-CN" sz="2200" smtClean="0">
                <a:ea typeface="宋体" pitchFamily="2" charset="-122"/>
              </a:rPr>
              <a:t>For everyone practicing evil hates the light and does not come to the light, lest his deeds should be exposed.  </a:t>
            </a:r>
            <a:r>
              <a:rPr lang="en-US" altLang="zh-CN" sz="2200" baseline="30000" smtClean="0">
                <a:ea typeface="宋体" pitchFamily="2" charset="-122"/>
              </a:rPr>
              <a:t>21</a:t>
            </a:r>
            <a:r>
              <a:rPr lang="en-US" altLang="zh-CN" sz="2200" smtClean="0">
                <a:ea typeface="宋体" pitchFamily="2" charset="-122"/>
              </a:rPr>
              <a:t>But he who does the truth comes to the light, that his deeds may be clearly seen, that they have been done in God.”</a:t>
            </a:r>
          </a:p>
          <a:p>
            <a:pPr marL="109538" indent="0" eaLnBrk="1" hangingPunct="1"/>
            <a:r>
              <a:rPr lang="en-US" altLang="zh-CN" sz="2200" smtClean="0">
                <a:solidFill>
                  <a:srgbClr val="39639D"/>
                </a:solidFill>
                <a:ea typeface="宋体" pitchFamily="2" charset="-122"/>
              </a:rPr>
              <a:t>Dark deeds do not want to be exposed </a:t>
            </a:r>
            <a:r>
              <a:rPr lang="en-US" altLang="zh-CN" sz="2200" smtClean="0">
                <a:solidFill>
                  <a:srgbClr val="39639D"/>
                </a:solidFill>
                <a:ea typeface="宋体" pitchFamily="2" charset="-122"/>
                <a:sym typeface="Wingdings" pitchFamily="2" charset="2"/>
              </a:rPr>
              <a:t> hate truth; remain in hiding (disconnected)</a:t>
            </a:r>
          </a:p>
          <a:p>
            <a:pPr marL="109538" indent="0" eaLnBrk="1" hangingPunct="1"/>
            <a:r>
              <a:rPr lang="en-US" altLang="zh-CN" sz="2200" smtClean="0">
                <a:solidFill>
                  <a:srgbClr val="39639D"/>
                </a:solidFill>
                <a:ea typeface="宋体" pitchFamily="2" charset="-122"/>
                <a:sym typeface="Wingdings" pitchFamily="2" charset="2"/>
              </a:rPr>
              <a:t>Deeds done in truth have nothing to hide; let them be seen (stronger connection to truth)</a:t>
            </a:r>
            <a:endParaRPr lang="en-US" altLang="zh-CN" sz="2200" smtClean="0">
              <a:ea typeface="宋体" pitchFamily="2" charset="-122"/>
            </a:endParaRPr>
          </a:p>
        </p:txBody>
      </p:sp>
      <p:sp>
        <p:nvSpPr>
          <p:cNvPr id="3" name="Title 2"/>
          <p:cNvSpPr>
            <a:spLocks noGrp="1"/>
          </p:cNvSpPr>
          <p:nvPr>
            <p:ph type="title"/>
          </p:nvPr>
        </p:nvSpPr>
        <p:spPr/>
        <p:txBody>
          <a:bodyPr/>
          <a:lstStyle/>
          <a:p>
            <a:pPr eaLnBrk="1" fontAlgn="auto" hangingPunct="1">
              <a:spcAft>
                <a:spcPts val="0"/>
              </a:spcAft>
              <a:defRPr/>
            </a:pPr>
            <a:r>
              <a:rPr lang="en-US" sz="3600" dirty="0" smtClean="0"/>
              <a:t>Darkness Hates Light</a:t>
            </a:r>
            <a:endParaRPr lang="en-US" sz="3600" dirty="0"/>
          </a:p>
        </p:txBody>
      </p:sp>
    </p:spTree>
    <p:extLst>
      <p:ext uri="{BB962C8B-B14F-4D97-AF65-F5344CB8AC3E}">
        <p14:creationId xmlns:p14="http://schemas.microsoft.com/office/powerpoint/2010/main" val="150040274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5601" name="Content Placeholder 1"/>
          <p:cNvSpPr>
            <a:spLocks noGrp="1"/>
          </p:cNvSpPr>
          <p:nvPr>
            <p:ph idx="1"/>
          </p:nvPr>
        </p:nvSpPr>
        <p:spPr>
          <a:xfrm>
            <a:off x="457200" y="1219200"/>
            <a:ext cx="8229600" cy="4525963"/>
          </a:xfrm>
        </p:spPr>
        <p:txBody>
          <a:bodyPr/>
          <a:lstStyle/>
          <a:p>
            <a:pPr eaLnBrk="1" hangingPunct="1"/>
            <a:r>
              <a:rPr lang="en-US" altLang="zh-CN" sz="2100" smtClean="0">
                <a:solidFill>
                  <a:srgbClr val="474B78"/>
                </a:solidFill>
                <a:ea typeface="宋体" pitchFamily="2" charset="-122"/>
              </a:rPr>
              <a:t>What is the connection between spiritual and physical?</a:t>
            </a:r>
          </a:p>
          <a:p>
            <a:pPr eaLnBrk="1" hangingPunct="1"/>
            <a:r>
              <a:rPr lang="en-US" altLang="zh-CN" sz="2100" smtClean="0">
                <a:solidFill>
                  <a:srgbClr val="474B78"/>
                </a:solidFill>
                <a:ea typeface="宋体" pitchFamily="2" charset="-122"/>
              </a:rPr>
              <a:t>Physical created from the spiritual</a:t>
            </a:r>
          </a:p>
          <a:p>
            <a:pPr eaLnBrk="1" hangingPunct="1">
              <a:buFont typeface="Wingdings 3" pitchFamily="18" charset="2"/>
              <a:buNone/>
            </a:pPr>
            <a:r>
              <a:rPr lang="en-US" altLang="zh-CN" sz="2100" b="1" smtClean="0">
                <a:ea typeface="宋体" pitchFamily="2" charset="-122"/>
              </a:rPr>
              <a:t>John 4:24 </a:t>
            </a:r>
            <a:r>
              <a:rPr lang="en-US" altLang="zh-CN" sz="2100" smtClean="0">
                <a:ea typeface="宋体" pitchFamily="2" charset="-122"/>
              </a:rPr>
              <a:t>God </a:t>
            </a:r>
            <a:r>
              <a:rPr lang="en-US" altLang="zh-CN" sz="2100" i="1" smtClean="0">
                <a:ea typeface="宋体" pitchFamily="2" charset="-122"/>
              </a:rPr>
              <a:t>is</a:t>
            </a:r>
            <a:r>
              <a:rPr lang="en-US" altLang="zh-CN" sz="2100" smtClean="0">
                <a:ea typeface="宋体" pitchFamily="2" charset="-122"/>
              </a:rPr>
              <a:t> Spirit, and those who worship Him must worship in spirit and truth.”</a:t>
            </a:r>
          </a:p>
          <a:p>
            <a:pPr eaLnBrk="1" hangingPunct="1">
              <a:buFont typeface="Wingdings 3" pitchFamily="18" charset="2"/>
              <a:buNone/>
            </a:pPr>
            <a:r>
              <a:rPr lang="en-US" altLang="zh-CN" sz="2100" b="1" smtClean="0">
                <a:ea typeface="宋体" pitchFamily="2" charset="-122"/>
              </a:rPr>
              <a:t>Gen 1:1…</a:t>
            </a:r>
            <a:r>
              <a:rPr lang="en-US" altLang="zh-CN" sz="2100" smtClean="0">
                <a:ea typeface="宋体" pitchFamily="2" charset="-122"/>
              </a:rPr>
              <a:t>God created the heavens and the earth (physical). </a:t>
            </a:r>
          </a:p>
          <a:p>
            <a:pPr eaLnBrk="1" hangingPunct="1">
              <a:buFont typeface="Wingdings 3" pitchFamily="18" charset="2"/>
              <a:buNone/>
            </a:pPr>
            <a:r>
              <a:rPr lang="en-US" altLang="zh-CN" sz="2100" b="1" smtClean="0">
                <a:ea typeface="宋体" pitchFamily="2" charset="-122"/>
              </a:rPr>
              <a:t>Gen 2:7 </a:t>
            </a:r>
            <a:r>
              <a:rPr lang="en-US" altLang="zh-CN" sz="2100" smtClean="0">
                <a:ea typeface="宋体" pitchFamily="2" charset="-122"/>
              </a:rPr>
              <a:t>And the LORD God formed man </a:t>
            </a:r>
            <a:r>
              <a:rPr lang="en-US" altLang="zh-CN" sz="2100" i="1" smtClean="0">
                <a:ea typeface="宋体" pitchFamily="2" charset="-122"/>
              </a:rPr>
              <a:t>of</a:t>
            </a:r>
            <a:r>
              <a:rPr lang="en-US" altLang="zh-CN" sz="2100" smtClean="0">
                <a:ea typeface="宋体" pitchFamily="2" charset="-122"/>
              </a:rPr>
              <a:t> the dust of the ground, and breathed into his nostrils the breath of life; and man became a living being.</a:t>
            </a:r>
          </a:p>
          <a:p>
            <a:pPr eaLnBrk="1" hangingPunct="1"/>
            <a:r>
              <a:rPr lang="en-US" altLang="zh-CN" sz="2100" smtClean="0">
                <a:solidFill>
                  <a:srgbClr val="474B78"/>
                </a:solidFill>
                <a:ea typeface="宋体" pitchFamily="2" charset="-122"/>
              </a:rPr>
              <a:t>Although formed from the physical (dust), Adam was lifeless without his spirit (breath)</a:t>
            </a:r>
          </a:p>
          <a:p>
            <a:pPr eaLnBrk="1" hangingPunct="1"/>
            <a:r>
              <a:rPr lang="en-US" altLang="zh-CN" sz="2100" smtClean="0">
                <a:solidFill>
                  <a:srgbClr val="474B78"/>
                </a:solidFill>
                <a:ea typeface="宋体" pitchFamily="2" charset="-122"/>
              </a:rPr>
              <a:t>The physical can’t exist except by the spiritual</a:t>
            </a:r>
          </a:p>
          <a:p>
            <a:pPr eaLnBrk="1" hangingPunct="1">
              <a:buFont typeface="Wingdings 3" pitchFamily="18" charset="2"/>
              <a:buNone/>
            </a:pPr>
            <a:r>
              <a:rPr lang="en-US" altLang="zh-CN" sz="2100" b="1" smtClean="0">
                <a:ea typeface="宋体" pitchFamily="2" charset="-122"/>
              </a:rPr>
              <a:t>John 6:63 </a:t>
            </a:r>
            <a:r>
              <a:rPr lang="en-US" altLang="zh-CN" sz="2100" smtClean="0">
                <a:ea typeface="宋体" pitchFamily="2" charset="-122"/>
              </a:rPr>
              <a:t>It is the Spirit who gives life; the flesh profits nothing. The words that I speak to you are spirit, and </a:t>
            </a:r>
            <a:r>
              <a:rPr lang="en-US" altLang="zh-CN" sz="2100" i="1" smtClean="0">
                <a:ea typeface="宋体" pitchFamily="2" charset="-122"/>
              </a:rPr>
              <a:t>they</a:t>
            </a:r>
            <a:r>
              <a:rPr lang="en-US" altLang="zh-CN" sz="2100" smtClean="0">
                <a:ea typeface="宋体" pitchFamily="2" charset="-122"/>
              </a:rPr>
              <a:t> are life.</a:t>
            </a:r>
          </a:p>
        </p:txBody>
      </p:sp>
      <p:sp>
        <p:nvSpPr>
          <p:cNvPr id="3" name="Title 2"/>
          <p:cNvSpPr>
            <a:spLocks noGrp="1"/>
          </p:cNvSpPr>
          <p:nvPr>
            <p:ph type="title"/>
          </p:nvPr>
        </p:nvSpPr>
        <p:spPr/>
        <p:txBody>
          <a:bodyPr/>
          <a:lstStyle/>
          <a:p>
            <a:pPr eaLnBrk="1" fontAlgn="auto" hangingPunct="1">
              <a:spcAft>
                <a:spcPts val="0"/>
              </a:spcAft>
              <a:defRPr/>
            </a:pPr>
            <a:r>
              <a:rPr lang="en-US" sz="3600" dirty="0" smtClean="0"/>
              <a:t>Spiritual &amp; Physical Connections</a:t>
            </a:r>
            <a:endParaRPr lang="en-US" sz="3600" dirty="0"/>
          </a:p>
        </p:txBody>
      </p:sp>
    </p:spTree>
    <p:extLst>
      <p:ext uri="{BB962C8B-B14F-4D97-AF65-F5344CB8AC3E}">
        <p14:creationId xmlns:p14="http://schemas.microsoft.com/office/powerpoint/2010/main" val="375446134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eaLnBrk="1" fontAlgn="auto" hangingPunct="1">
              <a:spcAft>
                <a:spcPts val="0"/>
              </a:spcAft>
              <a:defRPr/>
            </a:pPr>
            <a:r>
              <a:rPr lang="en-US" dirty="0" smtClean="0"/>
              <a:t>Truth</a:t>
            </a:r>
            <a:br>
              <a:rPr lang="en-US" dirty="0" smtClean="0"/>
            </a:br>
            <a:r>
              <a:rPr lang="en-US" dirty="0" smtClean="0"/>
              <a:t>Part III.</a:t>
            </a:r>
            <a:endParaRPr lang="en-US" dirty="0"/>
          </a:p>
        </p:txBody>
      </p:sp>
      <p:sp>
        <p:nvSpPr>
          <p:cNvPr id="15362" name="Subtitle 2"/>
          <p:cNvSpPr>
            <a:spLocks noGrp="1"/>
          </p:cNvSpPr>
          <p:nvPr>
            <p:ph type="subTitle" idx="1"/>
          </p:nvPr>
        </p:nvSpPr>
        <p:spPr>
          <a:xfrm>
            <a:off x="685800" y="3611563"/>
            <a:ext cx="7772400" cy="1200150"/>
          </a:xfrm>
        </p:spPr>
        <p:txBody>
          <a:bodyPr/>
          <a:lstStyle/>
          <a:p>
            <a:pPr marR="0" eaLnBrk="1" hangingPunct="1">
              <a:lnSpc>
                <a:spcPct val="80000"/>
              </a:lnSpc>
            </a:pPr>
            <a:r>
              <a:rPr lang="en-US" sz="2400" smtClean="0"/>
              <a:t>Living the Truth</a:t>
            </a:r>
          </a:p>
          <a:p>
            <a:pPr marR="0" eaLnBrk="1" hangingPunct="1">
              <a:lnSpc>
                <a:spcPct val="80000"/>
              </a:lnSpc>
            </a:pPr>
            <a:endParaRPr lang="en-US" sz="1700" smtClean="0"/>
          </a:p>
          <a:p>
            <a:pPr marR="0" eaLnBrk="1" hangingPunct="1">
              <a:lnSpc>
                <a:spcPct val="80000"/>
              </a:lnSpc>
            </a:pPr>
            <a:r>
              <a:rPr lang="en-US" sz="1600" smtClean="0"/>
              <a:t>Chad Cogburn</a:t>
            </a:r>
          </a:p>
          <a:p>
            <a:pPr marR="0" eaLnBrk="1" hangingPunct="1">
              <a:lnSpc>
                <a:spcPct val="80000"/>
              </a:lnSpc>
            </a:pPr>
            <a:r>
              <a:rPr lang="en-US" sz="1600" smtClean="0"/>
              <a:t>7 Dec 2014</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p:cNvSpPr>
          <p:nvPr>
            <p:ph type="title"/>
          </p:nvPr>
        </p:nvSpPr>
        <p:spPr bwMode="auto"/>
        <p:txBody>
          <a:bodyPr wrap="square" lIns="91440" tIns="45720" rIns="91440" bIns="45720" numCol="1" anchorCtr="0" compatLnSpc="1">
            <a:prstTxWarp prst="textNoShape">
              <a:avLst/>
            </a:prstTxWarp>
          </a:bodyPr>
          <a:lstStyle/>
          <a:p>
            <a:pPr eaLnBrk="1" hangingPunct="1">
              <a:defRPr/>
            </a:pPr>
            <a:r>
              <a:rPr lang="en-US" altLang="zh-CN" dirty="0" smtClean="0">
                <a:effectLst/>
                <a:ea typeface="宋体" charset="-122"/>
              </a:rPr>
              <a:t>Living the Truth</a:t>
            </a:r>
          </a:p>
        </p:txBody>
      </p:sp>
      <p:sp>
        <p:nvSpPr>
          <p:cNvPr id="30722" name="Rectangle 3"/>
          <p:cNvSpPr>
            <a:spLocks noGrp="1"/>
          </p:cNvSpPr>
          <p:nvPr>
            <p:ph type="body" idx="1"/>
          </p:nvPr>
        </p:nvSpPr>
        <p:spPr>
          <a:xfrm>
            <a:off x="457200" y="1295400"/>
            <a:ext cx="8229600" cy="4525962"/>
          </a:xfrm>
        </p:spPr>
        <p:txBody>
          <a:bodyPr/>
          <a:lstStyle/>
          <a:p>
            <a:pPr marL="623888" indent="-514350" eaLnBrk="1" hangingPunct="1">
              <a:buFont typeface="Wingdings 3" pitchFamily="18" charset="2"/>
              <a:buAutoNum type="arabicPeriod"/>
            </a:pPr>
            <a:r>
              <a:rPr lang="en-US" altLang="zh-CN" sz="2200" dirty="0" smtClean="0">
                <a:ea typeface="宋体" pitchFamily="2" charset="-122"/>
              </a:rPr>
              <a:t>Know Truth (God is the source of all truth)</a:t>
            </a:r>
          </a:p>
          <a:p>
            <a:pPr marL="623888" indent="-514350" eaLnBrk="1" hangingPunct="1">
              <a:buFont typeface="Wingdings 3" pitchFamily="18" charset="2"/>
              <a:buAutoNum type="arabicPeriod"/>
            </a:pPr>
            <a:r>
              <a:rPr lang="en-US" altLang="zh-CN" sz="2200" dirty="0" smtClean="0">
                <a:ea typeface="宋体" pitchFamily="2" charset="-122"/>
              </a:rPr>
              <a:t>Love Truth (Embrace both the good and bad)</a:t>
            </a:r>
          </a:p>
          <a:p>
            <a:pPr marL="623888" indent="-514350" eaLnBrk="1" hangingPunct="1">
              <a:buFont typeface="Wingdings 3" pitchFamily="18" charset="2"/>
              <a:buAutoNum type="arabicPeriod"/>
            </a:pPr>
            <a:r>
              <a:rPr lang="en-US" altLang="zh-CN" sz="2200" dirty="0" smtClean="0">
                <a:ea typeface="宋体" pitchFamily="2" charset="-122"/>
              </a:rPr>
              <a:t>Live Truth; this is the hard part</a:t>
            </a:r>
          </a:p>
          <a:p>
            <a:pPr marL="623888" indent="-514350" eaLnBrk="1" hangingPunct="1">
              <a:buFont typeface="Wingdings 3" pitchFamily="18" charset="2"/>
              <a:buNone/>
            </a:pPr>
            <a:r>
              <a:rPr lang="en-US" altLang="zh-CN" sz="2200" dirty="0" smtClean="0">
                <a:solidFill>
                  <a:schemeClr val="accent4"/>
                </a:solidFill>
                <a:ea typeface="宋体" pitchFamily="2" charset="-122"/>
              </a:rPr>
              <a:t>Act on the truth, whatever it is</a:t>
            </a:r>
          </a:p>
          <a:p>
            <a:pPr marL="623888" indent="-514350" eaLnBrk="1" hangingPunct="1">
              <a:buFont typeface="Wingdings 3" pitchFamily="18" charset="2"/>
              <a:buNone/>
            </a:pPr>
            <a:r>
              <a:rPr lang="en-US" altLang="zh-CN" sz="2200" dirty="0" smtClean="0">
                <a:solidFill>
                  <a:schemeClr val="accent4"/>
                </a:solidFill>
                <a:ea typeface="宋体" pitchFamily="2" charset="-122"/>
              </a:rPr>
              <a:t>Ignoring problems compounds them</a:t>
            </a:r>
          </a:p>
          <a:p>
            <a:pPr marL="623888" indent="-514350" eaLnBrk="1" hangingPunct="1">
              <a:buFont typeface="Wingdings 3" pitchFamily="18" charset="2"/>
              <a:buNone/>
            </a:pPr>
            <a:r>
              <a:rPr lang="en-US" altLang="zh-CN" sz="2200" b="1" dirty="0" smtClean="0">
                <a:ea typeface="宋体" pitchFamily="2" charset="-122"/>
              </a:rPr>
              <a:t>Proverbs 11:3</a:t>
            </a:r>
            <a:r>
              <a:rPr lang="en-US" altLang="zh-CN" sz="2200" dirty="0" smtClean="0">
                <a:ea typeface="宋体" pitchFamily="2" charset="-122"/>
              </a:rPr>
              <a:t> The integrity of the upright will guide them, But the perversity of the unfaithful will destroy them.</a:t>
            </a:r>
            <a:r>
              <a:rPr lang="en-US" altLang="zh-CN" sz="2200" b="1" dirty="0" smtClean="0">
                <a:ea typeface="宋体" pitchFamily="2" charset="-122"/>
              </a:rPr>
              <a:t> </a:t>
            </a:r>
          </a:p>
          <a:p>
            <a:pPr marL="623888" indent="-514350" eaLnBrk="1" hangingPunct="1">
              <a:buNone/>
            </a:pPr>
            <a:r>
              <a:rPr lang="en-US" altLang="zh-CN" sz="2200" b="1" dirty="0">
                <a:ea typeface="宋体" pitchFamily="2" charset="-122"/>
              </a:rPr>
              <a:t>Proverbs 10:9 </a:t>
            </a:r>
            <a:r>
              <a:rPr lang="en-US" altLang="zh-CN" sz="2200" dirty="0">
                <a:ea typeface="宋体" pitchFamily="2" charset="-122"/>
              </a:rPr>
              <a:t>He who walks with integrity walks securely, But he who perverts his ways will become known.</a:t>
            </a:r>
          </a:p>
          <a:p>
            <a:pPr marL="623888" indent="-514350" eaLnBrk="1" hangingPunct="1"/>
            <a:r>
              <a:rPr lang="en-US" altLang="zh-CN" sz="2200" dirty="0" smtClean="0">
                <a:solidFill>
                  <a:schemeClr val="accent4"/>
                </a:solidFill>
                <a:ea typeface="宋体" pitchFamily="2" charset="-122"/>
              </a:rPr>
              <a:t>Integrity: complete, full, whole</a:t>
            </a:r>
          </a:p>
          <a:p>
            <a:pPr marL="623888" indent="-514350" eaLnBrk="1" hangingPunct="1"/>
            <a:r>
              <a:rPr lang="en-US" altLang="zh-CN" sz="2200" dirty="0" smtClean="0">
                <a:solidFill>
                  <a:schemeClr val="accent4"/>
                </a:solidFill>
                <a:ea typeface="宋体" pitchFamily="2" charset="-122"/>
              </a:rPr>
              <a:t>Perversity: distort </a:t>
            </a:r>
          </a:p>
          <a:p>
            <a:pPr marL="623888" indent="-514350" eaLnBrk="1" hangingPunct="1"/>
            <a:r>
              <a:rPr lang="en-US" altLang="zh-CN" sz="2200" dirty="0" smtClean="0">
                <a:solidFill>
                  <a:schemeClr val="accent4"/>
                </a:solidFill>
                <a:ea typeface="宋体" pitchFamily="2" charset="-122"/>
              </a:rPr>
              <a:t>Denying truth leads to destructive behavior/lifestyle</a:t>
            </a:r>
          </a:p>
        </p:txBody>
      </p:sp>
    </p:spTree>
    <p:extLst>
      <p:ext uri="{BB962C8B-B14F-4D97-AF65-F5344CB8AC3E}">
        <p14:creationId xmlns:p14="http://schemas.microsoft.com/office/powerpoint/2010/main" val="57380850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4396081"/>
            <a:ext cx="8305800" cy="1395119"/>
          </a:xfrm>
        </p:spPr>
        <p:txBody>
          <a:bodyPr/>
          <a:lstStyle/>
          <a:p>
            <a:pPr marL="109537" indent="0" algn="ctr">
              <a:buNone/>
            </a:pPr>
            <a:r>
              <a:rPr lang="en-US" sz="2400" dirty="0" smtClean="0"/>
              <a:t>This is what we do with some important issues in life</a:t>
            </a:r>
          </a:p>
        </p:txBody>
      </p:sp>
      <p:sp>
        <p:nvSpPr>
          <p:cNvPr id="3" name="Title 2"/>
          <p:cNvSpPr>
            <a:spLocks noGrp="1"/>
          </p:cNvSpPr>
          <p:nvPr>
            <p:ph type="title"/>
          </p:nvPr>
        </p:nvSpPr>
        <p:spPr/>
        <p:txBody>
          <a:bodyPr>
            <a:normAutofit/>
          </a:bodyPr>
          <a:lstStyle/>
          <a:p>
            <a:r>
              <a:rPr lang="en-US" sz="3600" dirty="0" smtClean="0"/>
              <a:t>Ignore it and it will go away….</a:t>
            </a:r>
            <a:endParaRPr lang="en-US" sz="3600"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29042" y="1371600"/>
            <a:ext cx="4200358" cy="276254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51337019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95400"/>
            <a:ext cx="8382000" cy="4876800"/>
          </a:xfrm>
        </p:spPr>
        <p:txBody>
          <a:bodyPr>
            <a:noAutofit/>
          </a:bodyPr>
          <a:lstStyle/>
          <a:p>
            <a:pPr marL="365760" indent="-256032" eaLnBrk="1" fontAlgn="auto" hangingPunct="1">
              <a:spcBef>
                <a:spcPts val="0"/>
              </a:spcBef>
              <a:spcAft>
                <a:spcPts val="0"/>
              </a:spcAft>
              <a:buFont typeface="Wingdings 3"/>
              <a:buChar char=""/>
              <a:defRPr/>
            </a:pPr>
            <a:r>
              <a:rPr lang="en-US" sz="2000" dirty="0" smtClean="0">
                <a:solidFill>
                  <a:schemeClr val="accent4"/>
                </a:solidFill>
                <a:latin typeface="Calibri" panose="020F0502020204030204" pitchFamily="34" charset="0"/>
              </a:rPr>
              <a:t>Excessive immersion in alternative worlds to escape reality</a:t>
            </a:r>
          </a:p>
          <a:p>
            <a:pPr marL="365760" indent="-256032" eaLnBrk="1" fontAlgn="auto" hangingPunct="1">
              <a:spcBef>
                <a:spcPts val="0"/>
              </a:spcBef>
              <a:spcAft>
                <a:spcPts val="0"/>
              </a:spcAft>
              <a:buFont typeface="Wingdings 3"/>
              <a:buChar char=""/>
              <a:defRPr/>
            </a:pPr>
            <a:r>
              <a:rPr lang="en-US" sz="2000" dirty="0" smtClean="0">
                <a:solidFill>
                  <a:schemeClr val="accent4"/>
                </a:solidFill>
                <a:latin typeface="Calibri" panose="020F0502020204030204" pitchFamily="34" charset="0"/>
              </a:rPr>
              <a:t>“I don’t have to be me until Monday” - Country song</a:t>
            </a:r>
          </a:p>
          <a:p>
            <a:pPr marL="365760" indent="-256032" eaLnBrk="1" fontAlgn="auto" hangingPunct="1">
              <a:spcBef>
                <a:spcPts val="0"/>
              </a:spcBef>
              <a:spcAft>
                <a:spcPts val="0"/>
              </a:spcAft>
              <a:buFont typeface="Wingdings 3"/>
              <a:buChar char=""/>
              <a:defRPr/>
            </a:pPr>
            <a:r>
              <a:rPr lang="en-US" sz="2000" dirty="0" smtClean="0">
                <a:solidFill>
                  <a:schemeClr val="accent4"/>
                </a:solidFill>
                <a:latin typeface="Calibri" panose="020F0502020204030204" pitchFamily="34" charset="0"/>
              </a:rPr>
              <a:t>Comes in many </a:t>
            </a:r>
            <a:r>
              <a:rPr lang="en-US" sz="2000" dirty="0" smtClean="0">
                <a:solidFill>
                  <a:schemeClr val="accent4"/>
                </a:solidFill>
                <a:latin typeface="Calibri" panose="020F0502020204030204" pitchFamily="34" charset="0"/>
              </a:rPr>
              <a:t>forms (all often addictions)</a:t>
            </a:r>
            <a:endParaRPr lang="en-US" sz="2000" dirty="0" smtClean="0">
              <a:solidFill>
                <a:schemeClr val="accent4"/>
              </a:solidFill>
              <a:latin typeface="Calibri" panose="020F0502020204030204" pitchFamily="34" charset="0"/>
            </a:endParaRPr>
          </a:p>
          <a:p>
            <a:pPr marL="621792" lvl="1" eaLnBrk="1" fontAlgn="auto" hangingPunct="1">
              <a:spcBef>
                <a:spcPts val="0"/>
              </a:spcBef>
              <a:spcAft>
                <a:spcPts val="0"/>
              </a:spcAft>
              <a:buFont typeface="Verdana"/>
              <a:buChar char="◦"/>
              <a:defRPr/>
            </a:pPr>
            <a:r>
              <a:rPr lang="en-US" sz="2000" dirty="0" smtClean="0">
                <a:solidFill>
                  <a:schemeClr val="accent4"/>
                </a:solidFill>
                <a:latin typeface="Calibri" panose="020F0502020204030204" pitchFamily="34" charset="0"/>
              </a:rPr>
              <a:t>Drugs/alcohol</a:t>
            </a:r>
          </a:p>
          <a:p>
            <a:pPr marL="621792" lvl="1" eaLnBrk="1" fontAlgn="auto" hangingPunct="1">
              <a:spcBef>
                <a:spcPts val="0"/>
              </a:spcBef>
              <a:spcAft>
                <a:spcPts val="0"/>
              </a:spcAft>
              <a:buFont typeface="Verdana"/>
              <a:buChar char="◦"/>
              <a:defRPr/>
            </a:pPr>
            <a:r>
              <a:rPr lang="en-US" sz="2000" dirty="0" smtClean="0">
                <a:solidFill>
                  <a:schemeClr val="accent4"/>
                </a:solidFill>
                <a:latin typeface="Calibri" panose="020F0502020204030204" pitchFamily="34" charset="0"/>
              </a:rPr>
              <a:t>Sports</a:t>
            </a:r>
          </a:p>
          <a:p>
            <a:pPr marL="621792" lvl="1" eaLnBrk="1" fontAlgn="auto" hangingPunct="1">
              <a:spcBef>
                <a:spcPts val="0"/>
              </a:spcBef>
              <a:spcAft>
                <a:spcPts val="0"/>
              </a:spcAft>
              <a:buFont typeface="Verdana"/>
              <a:buChar char="◦"/>
              <a:defRPr/>
            </a:pPr>
            <a:r>
              <a:rPr lang="en-US" sz="2000" dirty="0">
                <a:solidFill>
                  <a:schemeClr val="accent4"/>
                </a:solidFill>
                <a:latin typeface="Calibri" panose="020F0502020204030204" pitchFamily="34" charset="0"/>
              </a:rPr>
              <a:t>Entertainment (games, virtual reality, TV, movies, etc.)</a:t>
            </a:r>
          </a:p>
          <a:p>
            <a:pPr marL="621792" lvl="1" eaLnBrk="1" fontAlgn="auto" hangingPunct="1">
              <a:spcBef>
                <a:spcPts val="0"/>
              </a:spcBef>
              <a:spcAft>
                <a:spcPts val="0"/>
              </a:spcAft>
              <a:buFont typeface="Verdana"/>
              <a:buChar char="◦"/>
              <a:defRPr/>
            </a:pPr>
            <a:r>
              <a:rPr lang="en-US" sz="2000" dirty="0" smtClean="0">
                <a:solidFill>
                  <a:schemeClr val="accent4"/>
                </a:solidFill>
                <a:latin typeface="Calibri" panose="020F0502020204030204" pitchFamily="34" charset="0"/>
              </a:rPr>
              <a:t>Work</a:t>
            </a:r>
          </a:p>
          <a:p>
            <a:pPr marL="621792" lvl="1" eaLnBrk="1" fontAlgn="auto" hangingPunct="1">
              <a:spcBef>
                <a:spcPts val="0"/>
              </a:spcBef>
              <a:spcAft>
                <a:spcPts val="0"/>
              </a:spcAft>
              <a:buFont typeface="Verdana"/>
              <a:buChar char="◦"/>
              <a:defRPr/>
            </a:pPr>
            <a:r>
              <a:rPr lang="en-US" sz="2000" dirty="0" smtClean="0">
                <a:solidFill>
                  <a:schemeClr val="accent4"/>
                </a:solidFill>
                <a:latin typeface="Calibri" panose="020F0502020204030204" pitchFamily="34" charset="0"/>
              </a:rPr>
              <a:t>Celebrity worship</a:t>
            </a:r>
          </a:p>
          <a:p>
            <a:pPr marL="621792" lvl="1" eaLnBrk="1" fontAlgn="auto" hangingPunct="1">
              <a:spcBef>
                <a:spcPts val="0"/>
              </a:spcBef>
              <a:spcAft>
                <a:spcPts val="0"/>
              </a:spcAft>
              <a:buFont typeface="Verdana"/>
              <a:buChar char="◦"/>
              <a:defRPr/>
            </a:pPr>
            <a:r>
              <a:rPr lang="en-US" sz="2000" dirty="0" smtClean="0">
                <a:solidFill>
                  <a:schemeClr val="accent4"/>
                </a:solidFill>
                <a:latin typeface="Calibri" panose="020F0502020204030204" pitchFamily="34" charset="0"/>
              </a:rPr>
              <a:t>Sexual immorality</a:t>
            </a:r>
          </a:p>
          <a:p>
            <a:pPr marL="621792" lvl="1" eaLnBrk="1" fontAlgn="auto" hangingPunct="1">
              <a:spcBef>
                <a:spcPts val="0"/>
              </a:spcBef>
              <a:spcAft>
                <a:spcPts val="0"/>
              </a:spcAft>
              <a:buFont typeface="Verdana"/>
              <a:buChar char="◦"/>
              <a:defRPr/>
            </a:pPr>
            <a:r>
              <a:rPr lang="en-US" sz="2000" dirty="0" smtClean="0">
                <a:solidFill>
                  <a:schemeClr val="accent4"/>
                </a:solidFill>
                <a:latin typeface="Calibri" panose="020F0502020204030204" pitchFamily="34" charset="0"/>
              </a:rPr>
              <a:t>Consumerism - "Our </a:t>
            </a:r>
            <a:r>
              <a:rPr lang="en-US" sz="2000" dirty="0">
                <a:solidFill>
                  <a:schemeClr val="accent4"/>
                </a:solidFill>
                <a:latin typeface="Calibri" panose="020F0502020204030204" pitchFamily="34" charset="0"/>
              </a:rPr>
              <a:t>natural tendency is to resist difficult emotions, so we medicate </a:t>
            </a:r>
            <a:r>
              <a:rPr lang="en-US" sz="2000" dirty="0" smtClean="0">
                <a:solidFill>
                  <a:schemeClr val="accent4"/>
                </a:solidFill>
                <a:latin typeface="Calibri" panose="020F0502020204030204" pitchFamily="34" charset="0"/>
              </a:rPr>
              <a:t>them. To </a:t>
            </a:r>
            <a:r>
              <a:rPr lang="en-US" sz="2000" dirty="0">
                <a:solidFill>
                  <a:schemeClr val="accent4"/>
                </a:solidFill>
                <a:latin typeface="Calibri" panose="020F0502020204030204" pitchFamily="34" charset="0"/>
              </a:rPr>
              <a:t>do that, some choose alcohol, some choose eating and some choose overspending</a:t>
            </a:r>
            <a:r>
              <a:rPr lang="en-US" sz="2000" dirty="0" smtClean="0">
                <a:solidFill>
                  <a:schemeClr val="accent4"/>
                </a:solidFill>
                <a:latin typeface="Calibri" panose="020F0502020204030204" pitchFamily="34" charset="0"/>
              </a:rPr>
              <a:t>." – Financial Advisor Richard </a:t>
            </a:r>
            <a:r>
              <a:rPr lang="en-US" sz="2000" dirty="0" err="1" smtClean="0">
                <a:solidFill>
                  <a:schemeClr val="accent4"/>
                </a:solidFill>
                <a:latin typeface="Calibri" panose="020F0502020204030204" pitchFamily="34" charset="0"/>
              </a:rPr>
              <a:t>Kahler</a:t>
            </a:r>
            <a:endParaRPr lang="en-US" sz="2000" dirty="0"/>
          </a:p>
          <a:p>
            <a:pPr marL="110616" indent="0" eaLnBrk="1" fontAlgn="auto" hangingPunct="1">
              <a:spcBef>
                <a:spcPts val="0"/>
              </a:spcBef>
              <a:spcAft>
                <a:spcPts val="0"/>
              </a:spcAft>
              <a:buNone/>
              <a:defRPr/>
            </a:pPr>
            <a:r>
              <a:rPr lang="en-US" sz="2400" b="1" dirty="0" err="1" smtClean="0">
                <a:latin typeface="Calibri" panose="020F0502020204030204" pitchFamily="34" charset="0"/>
              </a:rPr>
              <a:t>Prov</a:t>
            </a:r>
            <a:r>
              <a:rPr lang="en-US" sz="2400" b="1" dirty="0" smtClean="0">
                <a:latin typeface="Calibri" panose="020F0502020204030204" pitchFamily="34" charset="0"/>
              </a:rPr>
              <a:t> 18:1 </a:t>
            </a:r>
            <a:r>
              <a:rPr lang="en-US" sz="2400" dirty="0" smtClean="0">
                <a:latin typeface="Calibri" panose="020F0502020204030204" pitchFamily="34" charset="0"/>
              </a:rPr>
              <a:t>A man who isolates himself seeks his own desire; He rages against all wise judgment.</a:t>
            </a:r>
          </a:p>
          <a:p>
            <a:pPr marL="452628" indent="-342900" eaLnBrk="1" fontAlgn="auto" hangingPunct="1">
              <a:spcBef>
                <a:spcPts val="0"/>
              </a:spcBef>
              <a:spcAft>
                <a:spcPts val="0"/>
              </a:spcAft>
              <a:defRPr/>
            </a:pPr>
            <a:r>
              <a:rPr lang="en-US" sz="2000" dirty="0" smtClean="0">
                <a:solidFill>
                  <a:schemeClr val="accent4"/>
                </a:solidFill>
                <a:latin typeface="Calibri" panose="020F0502020204030204" pitchFamily="34" charset="0"/>
              </a:rPr>
              <a:t>Running </a:t>
            </a:r>
            <a:r>
              <a:rPr lang="en-US" sz="2000" dirty="0" smtClean="0">
                <a:solidFill>
                  <a:schemeClr val="accent4"/>
                </a:solidFill>
                <a:latin typeface="Calibri" panose="020F0502020204030204" pitchFamily="34" charset="0"/>
              </a:rPr>
              <a:t>from issues does not help anyone</a:t>
            </a:r>
            <a:endParaRPr lang="en-US" sz="2000" dirty="0">
              <a:solidFill>
                <a:schemeClr val="accent4"/>
              </a:solidFill>
              <a:latin typeface="Calibri" panose="020F0502020204030204" pitchFamily="34" charset="0"/>
            </a:endParaRPr>
          </a:p>
        </p:txBody>
      </p:sp>
      <p:sp>
        <p:nvSpPr>
          <p:cNvPr id="3" name="Title 2"/>
          <p:cNvSpPr>
            <a:spLocks noGrp="1"/>
          </p:cNvSpPr>
          <p:nvPr>
            <p:ph type="title"/>
          </p:nvPr>
        </p:nvSpPr>
        <p:spPr/>
        <p:txBody>
          <a:bodyPr/>
          <a:lstStyle/>
          <a:p>
            <a:pPr eaLnBrk="1" fontAlgn="auto" hangingPunct="1">
              <a:spcAft>
                <a:spcPts val="0"/>
              </a:spcAft>
              <a:defRPr/>
            </a:pPr>
            <a:r>
              <a:rPr lang="en-US" sz="3600" dirty="0" smtClean="0"/>
              <a:t>Escapism – Unplugging from Life</a:t>
            </a:r>
            <a:endParaRPr lang="en-US" sz="3600" dirty="0"/>
          </a:p>
        </p:txBody>
      </p:sp>
    </p:spTree>
    <p:extLst>
      <p:ext uri="{BB962C8B-B14F-4D97-AF65-F5344CB8AC3E}">
        <p14:creationId xmlns:p14="http://schemas.microsoft.com/office/powerpoint/2010/main" val="235922635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p:cNvSpPr>
          <p:nvPr>
            <p:ph type="title"/>
          </p:nvPr>
        </p:nvSpPr>
        <p:spPr bwMode="auto"/>
        <p:txBody>
          <a:bodyPr wrap="square" lIns="91440" tIns="45720" rIns="91440" bIns="45720" numCol="1" anchorCtr="0" compatLnSpc="1">
            <a:prstTxWarp prst="textNoShape">
              <a:avLst/>
            </a:prstTxWarp>
            <a:normAutofit/>
          </a:bodyPr>
          <a:lstStyle/>
          <a:p>
            <a:pPr eaLnBrk="1" hangingPunct="1">
              <a:defRPr/>
            </a:pPr>
            <a:r>
              <a:rPr lang="en-US" altLang="zh-CN" sz="3600" dirty="0" smtClean="0">
                <a:effectLst/>
                <a:ea typeface="宋体" charset="-122"/>
              </a:rPr>
              <a:t>Kill Sin Early! Don’t Ignore it!</a:t>
            </a:r>
          </a:p>
        </p:txBody>
      </p:sp>
      <p:sp>
        <p:nvSpPr>
          <p:cNvPr id="35842" name="Rectangle 3"/>
          <p:cNvSpPr>
            <a:spLocks noGrp="1"/>
          </p:cNvSpPr>
          <p:nvPr>
            <p:ph type="body" idx="1"/>
          </p:nvPr>
        </p:nvSpPr>
        <p:spPr>
          <a:xfrm>
            <a:off x="457200" y="1143000"/>
            <a:ext cx="8382000" cy="4525962"/>
          </a:xfrm>
        </p:spPr>
        <p:txBody>
          <a:bodyPr/>
          <a:lstStyle/>
          <a:p>
            <a:pPr marL="109537" indent="0" eaLnBrk="1" hangingPunct="1">
              <a:buNone/>
            </a:pPr>
            <a:r>
              <a:rPr lang="en-US" sz="2100" b="1" dirty="0" smtClean="0"/>
              <a:t>Deuteronomy </a:t>
            </a:r>
            <a:r>
              <a:rPr lang="en-US" sz="2100" b="1" dirty="0"/>
              <a:t>13:6 </a:t>
            </a:r>
            <a:r>
              <a:rPr lang="en-US" sz="2100" dirty="0" smtClean="0"/>
              <a:t>“If </a:t>
            </a:r>
            <a:r>
              <a:rPr lang="en-US" sz="2100" dirty="0"/>
              <a:t>your brother, the son of your mother, your son or your daughter, the wife of your bosom, or your friend who is as your own soul, secretly entices you, saying, ‘Let us go and serve other gods</a:t>
            </a:r>
            <a:r>
              <a:rPr lang="en-US" sz="2100" dirty="0" smtClean="0"/>
              <a:t>,’… </a:t>
            </a:r>
            <a:r>
              <a:rPr lang="en-US" sz="2100" baseline="30000" dirty="0"/>
              <a:t>8</a:t>
            </a:r>
            <a:r>
              <a:rPr lang="en-US" sz="2100" dirty="0"/>
              <a:t>you shall not consent to him or listen to him, nor shall your eye pity him, </a:t>
            </a:r>
            <a:r>
              <a:rPr lang="en-US" sz="2100" u="sng" dirty="0"/>
              <a:t>nor shall you spare him or conceal him</a:t>
            </a:r>
            <a:r>
              <a:rPr lang="en-US" sz="2100" dirty="0"/>
              <a:t>;  </a:t>
            </a:r>
            <a:r>
              <a:rPr lang="en-US" sz="2100" baseline="30000" dirty="0"/>
              <a:t>9</a:t>
            </a:r>
            <a:r>
              <a:rPr lang="en-US" sz="2100" dirty="0"/>
              <a:t>but you shall surely kill him</a:t>
            </a:r>
            <a:r>
              <a:rPr lang="en-US" sz="2100" dirty="0" smtClean="0"/>
              <a:t>;…</a:t>
            </a:r>
            <a:r>
              <a:rPr lang="en-US" sz="2100" dirty="0"/>
              <a:t> </a:t>
            </a:r>
            <a:endParaRPr lang="en-US" sz="2100" dirty="0" smtClean="0"/>
          </a:p>
          <a:p>
            <a:pPr eaLnBrk="1" hangingPunct="1"/>
            <a:r>
              <a:rPr lang="en-US" sz="2100" dirty="0" smtClean="0">
                <a:solidFill>
                  <a:schemeClr val="accent4"/>
                </a:solidFill>
              </a:rPr>
              <a:t>God dealt with idolatry as soon as it was suggested</a:t>
            </a:r>
          </a:p>
          <a:p>
            <a:pPr eaLnBrk="1" hangingPunct="1"/>
            <a:r>
              <a:rPr lang="en-US" sz="2100" dirty="0" smtClean="0">
                <a:solidFill>
                  <a:schemeClr val="accent4"/>
                </a:solidFill>
              </a:rPr>
              <a:t>Sin will spread quickly if not dealt with early</a:t>
            </a:r>
          </a:p>
          <a:p>
            <a:pPr eaLnBrk="1" hangingPunct="1"/>
            <a:r>
              <a:rPr lang="en-US" sz="2100" dirty="0" smtClean="0">
                <a:solidFill>
                  <a:schemeClr val="accent4"/>
                </a:solidFill>
              </a:rPr>
              <a:t>Love the truth when our conscience warns us of possible sin</a:t>
            </a:r>
          </a:p>
          <a:p>
            <a:pPr eaLnBrk="1" hangingPunct="1"/>
            <a:r>
              <a:rPr lang="en-US" sz="2100" dirty="0" smtClean="0">
                <a:solidFill>
                  <a:schemeClr val="accent4"/>
                </a:solidFill>
              </a:rPr>
              <a:t>Flee sin (1Cor 6:18, 10:14, 1Tim 6:11, 2Tim 2:22)</a:t>
            </a:r>
          </a:p>
          <a:p>
            <a:pPr marL="109537" indent="0" eaLnBrk="1" hangingPunct="1">
              <a:buNone/>
            </a:pPr>
            <a:r>
              <a:rPr lang="en-US" sz="2100" b="1" dirty="0" smtClean="0"/>
              <a:t>Gen 39:12 </a:t>
            </a:r>
            <a:r>
              <a:rPr lang="en-US" sz="2100" dirty="0" smtClean="0"/>
              <a:t>she </a:t>
            </a:r>
            <a:r>
              <a:rPr lang="en-US" sz="2100" dirty="0"/>
              <a:t>caught him by his garment, saying, “Lie with me.” But he </a:t>
            </a:r>
            <a:r>
              <a:rPr lang="en-US" sz="2100" u="sng" dirty="0"/>
              <a:t>left his garment in her hand, and fled and </a:t>
            </a:r>
            <a:r>
              <a:rPr lang="en-US" sz="2100" u="sng" dirty="0" smtClean="0"/>
              <a:t>ran outside</a:t>
            </a:r>
            <a:r>
              <a:rPr lang="en-US" sz="2100" dirty="0" smtClean="0"/>
              <a:t>.</a:t>
            </a:r>
            <a:r>
              <a:rPr lang="en-US" sz="2100" dirty="0" smtClean="0">
                <a:solidFill>
                  <a:schemeClr val="accent4"/>
                </a:solidFill>
              </a:rPr>
              <a:t> – Joseph didn’t hesitate – He Loved the Truth!</a:t>
            </a:r>
            <a:r>
              <a:rPr lang="en-US" sz="2100" dirty="0"/>
              <a:t/>
            </a:r>
            <a:br>
              <a:rPr lang="en-US" sz="2100" dirty="0"/>
            </a:br>
            <a:r>
              <a:rPr lang="en-US" sz="2100" b="1" dirty="0" smtClean="0"/>
              <a:t>James </a:t>
            </a:r>
            <a:r>
              <a:rPr lang="en-US" sz="2100" b="1" dirty="0" smtClean="0"/>
              <a:t>1:14-15  </a:t>
            </a:r>
            <a:r>
              <a:rPr lang="en-US" sz="2100" u="sng" dirty="0" smtClean="0"/>
              <a:t>Desires entice</a:t>
            </a:r>
            <a:r>
              <a:rPr lang="en-US" sz="2100" dirty="0" smtClean="0"/>
              <a:t>, </a:t>
            </a:r>
            <a:r>
              <a:rPr lang="en-US" sz="2100" dirty="0"/>
              <a:t>gives birth to </a:t>
            </a:r>
            <a:r>
              <a:rPr lang="en-US" sz="2100" dirty="0" smtClean="0"/>
              <a:t>sin, brings death</a:t>
            </a:r>
          </a:p>
          <a:p>
            <a:pPr marL="109537" indent="0" eaLnBrk="1" hangingPunct="1">
              <a:buNone/>
            </a:pPr>
            <a:r>
              <a:rPr lang="en-US" sz="2100" dirty="0"/>
              <a:t/>
            </a:r>
            <a:br>
              <a:rPr lang="en-US" sz="2100" dirty="0"/>
            </a:br>
            <a:endParaRPr lang="en-US" altLang="zh-CN" sz="2100" dirty="0" smtClean="0">
              <a:ea typeface="宋体" pitchFamily="2" charset="-122"/>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371600"/>
            <a:ext cx="8229600" cy="4525962"/>
          </a:xfrm>
        </p:spPr>
        <p:txBody>
          <a:bodyPr/>
          <a:lstStyle/>
          <a:p>
            <a:r>
              <a:rPr lang="en-US" sz="2200" dirty="0" smtClean="0">
                <a:solidFill>
                  <a:schemeClr val="accent4"/>
                </a:solidFill>
              </a:rPr>
              <a:t>Are these separate realities that we live in?</a:t>
            </a:r>
          </a:p>
          <a:p>
            <a:r>
              <a:rPr lang="en-US" sz="2200" dirty="0" smtClean="0">
                <a:solidFill>
                  <a:schemeClr val="accent4"/>
                </a:solidFill>
              </a:rPr>
              <a:t>Scriptures makes a distinction between these</a:t>
            </a:r>
          </a:p>
          <a:p>
            <a:pPr lvl="1"/>
            <a:r>
              <a:rPr lang="en-US" sz="2200" dirty="0" smtClean="0">
                <a:solidFill>
                  <a:schemeClr val="accent4"/>
                </a:solidFill>
              </a:rPr>
              <a:t>Physical vs. spiritual</a:t>
            </a:r>
          </a:p>
          <a:p>
            <a:pPr lvl="1"/>
            <a:r>
              <a:rPr lang="en-US" sz="2200" dirty="0" smtClean="0">
                <a:solidFill>
                  <a:schemeClr val="accent4"/>
                </a:solidFill>
              </a:rPr>
              <a:t>Common vs. Holy</a:t>
            </a:r>
            <a:endParaRPr lang="en-US" sz="2200" dirty="0">
              <a:solidFill>
                <a:schemeClr val="accent4"/>
              </a:solidFill>
            </a:endParaRPr>
          </a:p>
          <a:p>
            <a:r>
              <a:rPr lang="en-US" sz="2200" dirty="0" smtClean="0">
                <a:solidFill>
                  <a:schemeClr val="accent4"/>
                </a:solidFill>
              </a:rPr>
              <a:t>Not disconnected</a:t>
            </a:r>
          </a:p>
          <a:p>
            <a:r>
              <a:rPr lang="en-US" sz="2200" dirty="0" smtClean="0">
                <a:solidFill>
                  <a:schemeClr val="accent4"/>
                </a:solidFill>
              </a:rPr>
              <a:t>God has set apart a people to himself, not </a:t>
            </a:r>
            <a:r>
              <a:rPr lang="en-US" sz="2200" dirty="0" smtClean="0">
                <a:solidFill>
                  <a:schemeClr val="accent4"/>
                </a:solidFill>
              </a:rPr>
              <a:t>activities</a:t>
            </a:r>
            <a:r>
              <a:rPr lang="en-US" sz="2200" dirty="0">
                <a:solidFill>
                  <a:schemeClr val="accent4"/>
                </a:solidFill>
              </a:rPr>
              <a:t>.</a:t>
            </a:r>
            <a:endParaRPr lang="en-US" sz="2200" dirty="0" smtClean="0">
              <a:solidFill>
                <a:schemeClr val="accent4"/>
              </a:solidFill>
            </a:endParaRPr>
          </a:p>
          <a:p>
            <a:pPr marL="109537" indent="0">
              <a:buNone/>
            </a:pPr>
            <a:endParaRPr lang="en-US" sz="2200" b="1" dirty="0" smtClean="0"/>
          </a:p>
          <a:p>
            <a:pPr marL="109537" indent="0">
              <a:buNone/>
            </a:pPr>
            <a:r>
              <a:rPr lang="en-US" sz="2200" b="1" dirty="0" smtClean="0"/>
              <a:t>2 </a:t>
            </a:r>
            <a:r>
              <a:rPr lang="en-US" sz="2200" b="1" dirty="0"/>
              <a:t>Peter 3:11 </a:t>
            </a:r>
            <a:r>
              <a:rPr lang="en-US" sz="2200" dirty="0" smtClean="0"/>
              <a:t>Therefore</a:t>
            </a:r>
            <a:r>
              <a:rPr lang="en-US" sz="2200" dirty="0"/>
              <a:t>, since all these things will be dissolved, what manner </a:t>
            </a:r>
            <a:r>
              <a:rPr lang="en-US" sz="2200" i="1" dirty="0"/>
              <a:t>of persons</a:t>
            </a:r>
            <a:r>
              <a:rPr lang="en-US" sz="2200" dirty="0"/>
              <a:t> ought you to be in holy conduct and godliness,  </a:t>
            </a:r>
            <a:r>
              <a:rPr lang="en-US" sz="2200" baseline="30000" dirty="0"/>
              <a:t>12</a:t>
            </a:r>
            <a:r>
              <a:rPr lang="en-US" sz="2200" dirty="0"/>
              <a:t>looking for and hastening the coming of the day of </a:t>
            </a:r>
            <a:r>
              <a:rPr lang="en-US" sz="2200" dirty="0" smtClean="0"/>
              <a:t>God</a:t>
            </a:r>
            <a:r>
              <a:rPr lang="en-US" sz="2200" dirty="0" smtClean="0"/>
              <a:t>…</a:t>
            </a:r>
            <a:r>
              <a:rPr lang="en-US" sz="2400" dirty="0"/>
              <a:t/>
            </a:r>
            <a:br>
              <a:rPr lang="en-US" sz="2400" dirty="0"/>
            </a:br>
            <a:r>
              <a:rPr lang="en-US" sz="2400" dirty="0"/>
              <a:t/>
            </a:r>
            <a:br>
              <a:rPr lang="en-US" sz="2400" dirty="0"/>
            </a:br>
            <a:endParaRPr lang="en-US" sz="2400" dirty="0" smtClean="0"/>
          </a:p>
        </p:txBody>
      </p:sp>
      <p:sp>
        <p:nvSpPr>
          <p:cNvPr id="3" name="Title 2"/>
          <p:cNvSpPr>
            <a:spLocks noGrp="1"/>
          </p:cNvSpPr>
          <p:nvPr>
            <p:ph type="title"/>
          </p:nvPr>
        </p:nvSpPr>
        <p:spPr/>
        <p:txBody>
          <a:bodyPr>
            <a:normAutofit/>
          </a:bodyPr>
          <a:lstStyle/>
          <a:p>
            <a:r>
              <a:rPr lang="en-US" sz="3600" dirty="0" smtClean="0"/>
              <a:t>Secular vs. Sacred</a:t>
            </a:r>
            <a:endParaRPr lang="en-US" sz="3600" dirty="0"/>
          </a:p>
        </p:txBody>
      </p:sp>
    </p:spTree>
    <p:extLst>
      <p:ext uri="{BB962C8B-B14F-4D97-AF65-F5344CB8AC3E}">
        <p14:creationId xmlns:p14="http://schemas.microsoft.com/office/powerpoint/2010/main" val="419850897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p:cNvSpPr>
          <p:nvPr>
            <p:ph type="title"/>
          </p:nvPr>
        </p:nvSpPr>
        <p:spPr bwMode="auto"/>
        <p:txBody>
          <a:bodyPr wrap="square" lIns="91440" tIns="45720" rIns="91440" bIns="45720" numCol="1" anchorCtr="0" compatLnSpc="1">
            <a:prstTxWarp prst="textNoShape">
              <a:avLst/>
            </a:prstTxWarp>
            <a:normAutofit/>
          </a:bodyPr>
          <a:lstStyle/>
          <a:p>
            <a:pPr eaLnBrk="1" hangingPunct="1">
              <a:defRPr/>
            </a:pPr>
            <a:r>
              <a:rPr lang="en-US" altLang="zh-CN" sz="3600" dirty="0" smtClean="0">
                <a:effectLst/>
                <a:ea typeface="宋体" charset="-122"/>
              </a:rPr>
              <a:t>Divinely Inspired People?</a:t>
            </a:r>
          </a:p>
        </p:txBody>
      </p:sp>
      <p:sp>
        <p:nvSpPr>
          <p:cNvPr id="29698" name="Rectangle 3"/>
          <p:cNvSpPr>
            <a:spLocks noGrp="1"/>
          </p:cNvSpPr>
          <p:nvPr>
            <p:ph type="body" idx="1"/>
          </p:nvPr>
        </p:nvSpPr>
        <p:spPr>
          <a:xfrm>
            <a:off x="457200" y="1295400"/>
            <a:ext cx="8229600" cy="4525962"/>
          </a:xfrm>
        </p:spPr>
        <p:txBody>
          <a:bodyPr/>
          <a:lstStyle/>
          <a:p>
            <a:pPr eaLnBrk="1" hangingPunct="1">
              <a:lnSpc>
                <a:spcPct val="90000"/>
              </a:lnSpc>
              <a:buFont typeface="Wingdings 3" pitchFamily="18" charset="2"/>
              <a:buNone/>
            </a:pPr>
            <a:r>
              <a:rPr lang="en-US" altLang="zh-CN" sz="2200" dirty="0" smtClean="0">
                <a:ea typeface="宋体" pitchFamily="2" charset="-122"/>
              </a:rPr>
              <a:t>2 Peter 1:3 as His divine power has </a:t>
            </a:r>
            <a:r>
              <a:rPr lang="en-US" altLang="zh-CN" sz="2200" u="sng" dirty="0" smtClean="0">
                <a:ea typeface="宋体" pitchFamily="2" charset="-122"/>
              </a:rPr>
              <a:t>given to us all things that pertain to life and godliness</a:t>
            </a:r>
            <a:r>
              <a:rPr lang="en-US" altLang="zh-CN" sz="2200" dirty="0" smtClean="0">
                <a:ea typeface="宋体" pitchFamily="2" charset="-122"/>
              </a:rPr>
              <a:t>, </a:t>
            </a:r>
            <a:r>
              <a:rPr lang="en-US" altLang="zh-CN" sz="2200" u="sng" dirty="0" smtClean="0">
                <a:ea typeface="宋体" pitchFamily="2" charset="-122"/>
              </a:rPr>
              <a:t>through the knowledge of Him </a:t>
            </a:r>
            <a:r>
              <a:rPr lang="en-US" altLang="zh-CN" sz="2200" dirty="0" smtClean="0">
                <a:ea typeface="宋体" pitchFamily="2" charset="-122"/>
              </a:rPr>
              <a:t>who called us by glory and virtue,  4by which have been given to us exceedingly great and precious promises, that through these you may be </a:t>
            </a:r>
            <a:r>
              <a:rPr lang="en-US" altLang="zh-CN" sz="2200" u="sng" dirty="0" smtClean="0">
                <a:ea typeface="宋体" pitchFamily="2" charset="-122"/>
              </a:rPr>
              <a:t>partakers of the divine nature</a:t>
            </a:r>
            <a:r>
              <a:rPr lang="en-US" altLang="zh-CN" sz="2200" dirty="0" smtClean="0">
                <a:ea typeface="宋体" pitchFamily="2" charset="-122"/>
              </a:rPr>
              <a:t>, having escaped the corruption that is in the world through lust. </a:t>
            </a:r>
          </a:p>
          <a:p>
            <a:pPr eaLnBrk="1" hangingPunct="1">
              <a:lnSpc>
                <a:spcPct val="90000"/>
              </a:lnSpc>
            </a:pPr>
            <a:r>
              <a:rPr lang="en-US" altLang="zh-CN" sz="2200" dirty="0" smtClean="0">
                <a:solidFill>
                  <a:schemeClr val="accent4"/>
                </a:solidFill>
                <a:ea typeface="宋体" pitchFamily="2" charset="-122"/>
              </a:rPr>
              <a:t>God gave standards and principles by which to live life and live a godly life.</a:t>
            </a:r>
          </a:p>
          <a:p>
            <a:pPr eaLnBrk="1" hangingPunct="1">
              <a:lnSpc>
                <a:spcPct val="90000"/>
              </a:lnSpc>
            </a:pPr>
            <a:r>
              <a:rPr lang="en-US" altLang="zh-CN" sz="2200" dirty="0" smtClean="0">
                <a:solidFill>
                  <a:schemeClr val="accent4"/>
                </a:solidFill>
                <a:ea typeface="宋体" pitchFamily="2" charset="-122"/>
              </a:rPr>
              <a:t>Partaker: partner, sharer</a:t>
            </a:r>
          </a:p>
          <a:p>
            <a:pPr eaLnBrk="1" hangingPunct="1">
              <a:lnSpc>
                <a:spcPct val="90000"/>
              </a:lnSpc>
            </a:pPr>
            <a:r>
              <a:rPr lang="en-US" altLang="zh-CN" sz="2200" dirty="0" smtClean="0">
                <a:solidFill>
                  <a:schemeClr val="accent4"/>
                </a:solidFill>
                <a:ea typeface="宋体" pitchFamily="2" charset="-122"/>
              </a:rPr>
              <a:t>God shares his divineness with us!</a:t>
            </a:r>
          </a:p>
          <a:p>
            <a:pPr eaLnBrk="1" hangingPunct="1">
              <a:lnSpc>
                <a:spcPct val="90000"/>
              </a:lnSpc>
            </a:pPr>
            <a:r>
              <a:rPr lang="en-US" altLang="zh-CN" sz="2200" dirty="0" smtClean="0">
                <a:solidFill>
                  <a:schemeClr val="accent4"/>
                </a:solidFill>
                <a:ea typeface="宋体" pitchFamily="2" charset="-122"/>
              </a:rPr>
              <a:t>Indwelling Holy Spirit </a:t>
            </a:r>
          </a:p>
          <a:p>
            <a:pPr eaLnBrk="1" hangingPunct="1">
              <a:lnSpc>
                <a:spcPct val="90000"/>
              </a:lnSpc>
            </a:pPr>
            <a:r>
              <a:rPr lang="en-US" altLang="zh-CN" sz="2200" dirty="0" smtClean="0">
                <a:solidFill>
                  <a:schemeClr val="accent4"/>
                </a:solidFill>
                <a:ea typeface="宋体" pitchFamily="2" charset="-122"/>
              </a:rPr>
              <a:t>Holiness isn’t something we do, it is something we </a:t>
            </a:r>
            <a:r>
              <a:rPr lang="en-US" altLang="zh-CN" sz="2200" dirty="0" smtClean="0">
                <a:solidFill>
                  <a:schemeClr val="accent4"/>
                </a:solidFill>
                <a:ea typeface="宋体" pitchFamily="2" charset="-122"/>
              </a:rPr>
              <a:t>are</a:t>
            </a:r>
          </a:p>
          <a:p>
            <a:pPr eaLnBrk="1" hangingPunct="1">
              <a:lnSpc>
                <a:spcPct val="90000"/>
              </a:lnSpc>
            </a:pPr>
            <a:r>
              <a:rPr lang="en-US" altLang="zh-CN" sz="2200" dirty="0" smtClean="0">
                <a:solidFill>
                  <a:schemeClr val="accent4"/>
                </a:solidFill>
                <a:ea typeface="宋体" pitchFamily="2" charset="-122"/>
              </a:rPr>
              <a:t>God’s Holiness teaches us how to conduct our lives</a:t>
            </a:r>
            <a:endParaRPr lang="en-US" altLang="zh-CN" sz="2200" dirty="0" smtClean="0">
              <a:solidFill>
                <a:schemeClr val="accent4"/>
              </a:solidFill>
              <a:ea typeface="宋体" pitchFamily="2" charset="-122"/>
            </a:endParaRPr>
          </a:p>
        </p:txBody>
      </p:sp>
    </p:spTree>
    <p:extLst>
      <p:ext uri="{BB962C8B-B14F-4D97-AF65-F5344CB8AC3E}">
        <p14:creationId xmlns:p14="http://schemas.microsoft.com/office/powerpoint/2010/main" val="111135671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3092</TotalTime>
  <Words>1275</Words>
  <Application>Microsoft Office PowerPoint</Application>
  <PresentationFormat>On-screen Show (4:3)</PresentationFormat>
  <Paragraphs>222</Paragraphs>
  <Slides>29</Slides>
  <Notes>0</Notes>
  <HiddenSlides>10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Concourse</vt:lpstr>
      <vt:lpstr>Truth Study </vt:lpstr>
      <vt:lpstr>Serial Study Outline</vt:lpstr>
      <vt:lpstr>Truth Part III.</vt:lpstr>
      <vt:lpstr>Living the Truth</vt:lpstr>
      <vt:lpstr>Ignore it and it will go away….</vt:lpstr>
      <vt:lpstr>Escapism – Unplugging from Life</vt:lpstr>
      <vt:lpstr>Kill Sin Early! Don’t Ignore it!</vt:lpstr>
      <vt:lpstr>Secular vs. Sacred</vt:lpstr>
      <vt:lpstr>Divinely Inspired People?</vt:lpstr>
      <vt:lpstr>Living the Truth</vt:lpstr>
      <vt:lpstr>Secular vs. Sacred Knowledge</vt:lpstr>
      <vt:lpstr>2 Views That Affect Behavior</vt:lpstr>
      <vt:lpstr>Connections</vt:lpstr>
      <vt:lpstr>Does God Care About…?</vt:lpstr>
      <vt:lpstr>Spiritual Warfare</vt:lpstr>
      <vt:lpstr>Spiritual Warfare Depends on Truth</vt:lpstr>
      <vt:lpstr>Conclusion</vt:lpstr>
      <vt:lpstr>PowerPoint Presentation</vt:lpstr>
      <vt:lpstr>PowerPoint Presentation</vt:lpstr>
      <vt:lpstr>Backup charts</vt:lpstr>
      <vt:lpstr>Love, Obedience &amp; Truth</vt:lpstr>
      <vt:lpstr>Do we love the Truth?</vt:lpstr>
      <vt:lpstr>Different Types of Knowledge?</vt:lpstr>
      <vt:lpstr>God Gives Vocational Knowledge</vt:lpstr>
      <vt:lpstr>God Gives Vocational Knowledge</vt:lpstr>
      <vt:lpstr>Falsely Called Knowledge</vt:lpstr>
      <vt:lpstr>Disconnections Cause Conflicts</vt:lpstr>
      <vt:lpstr>Darkness Hates Light</vt:lpstr>
      <vt:lpstr>Spiritual &amp; Physical Connections</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Truth</dc:title>
  <dc:creator>Chad</dc:creator>
  <cp:lastModifiedBy>Chad</cp:lastModifiedBy>
  <cp:revision>166</cp:revision>
  <dcterms:created xsi:type="dcterms:W3CDTF">2014-09-11T12:42:53Z</dcterms:created>
  <dcterms:modified xsi:type="dcterms:W3CDTF">2014-12-07T15:59:29Z</dcterms:modified>
</cp:coreProperties>
</file>